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77" r:id="rId8"/>
    <p:sldId id="275" r:id="rId9"/>
    <p:sldId id="276" r:id="rId10"/>
    <p:sldId id="278" r:id="rId11"/>
    <p:sldId id="283" r:id="rId12"/>
    <p:sldId id="267" r:id="rId13"/>
    <p:sldId id="282" r:id="rId14"/>
    <p:sldId id="285" r:id="rId15"/>
    <p:sldId id="259" r:id="rId16"/>
    <p:sldId id="279" r:id="rId17"/>
    <p:sldId id="260" r:id="rId18"/>
    <p:sldId id="280" r:id="rId19"/>
    <p:sldId id="26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7" d="100"/>
          <a:sy n="87" d="100"/>
        </p:scale>
        <p:origin x="-145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5-е классы</c:v>
                </c:pt>
                <c:pt idx="1">
                  <c:v>6-е классы</c:v>
                </c:pt>
                <c:pt idx="2">
                  <c:v>7-е классы</c:v>
                </c:pt>
                <c:pt idx="3">
                  <c:v>8-е классы</c:v>
                </c:pt>
                <c:pt idx="4">
                  <c:v>9-е классы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</c:v>
                </c:pt>
                <c:pt idx="1">
                  <c:v>62.5</c:v>
                </c:pt>
                <c:pt idx="2">
                  <c:v>22.2</c:v>
                </c:pt>
                <c:pt idx="3">
                  <c:v>18</c:v>
                </c:pt>
                <c:pt idx="4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5-е классы</c:v>
                </c:pt>
                <c:pt idx="1">
                  <c:v>6-е классы</c:v>
                </c:pt>
                <c:pt idx="2">
                  <c:v>7-е классы</c:v>
                </c:pt>
                <c:pt idx="3">
                  <c:v>8-е классы</c:v>
                </c:pt>
                <c:pt idx="4">
                  <c:v>9-е классы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41</c:v>
                </c:pt>
                <c:pt idx="1">
                  <c:v>45</c:v>
                </c:pt>
                <c:pt idx="2">
                  <c:v>40</c:v>
                </c:pt>
                <c:pt idx="3">
                  <c:v>30</c:v>
                </c:pt>
                <c:pt idx="4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5-е классы</c:v>
                </c:pt>
                <c:pt idx="1">
                  <c:v>6-е классы</c:v>
                </c:pt>
                <c:pt idx="2">
                  <c:v>7-е классы</c:v>
                </c:pt>
                <c:pt idx="3">
                  <c:v>8-е классы</c:v>
                </c:pt>
                <c:pt idx="4">
                  <c:v>9-е классы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45</c:v>
                </c:pt>
                <c:pt idx="1">
                  <c:v>48</c:v>
                </c:pt>
                <c:pt idx="2">
                  <c:v>34</c:v>
                </c:pt>
                <c:pt idx="3">
                  <c:v>32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5-е классы</c:v>
                </c:pt>
                <c:pt idx="1">
                  <c:v>6-е классы</c:v>
                </c:pt>
                <c:pt idx="2">
                  <c:v>7-е классы</c:v>
                </c:pt>
                <c:pt idx="3">
                  <c:v>8-е классы</c:v>
                </c:pt>
                <c:pt idx="4">
                  <c:v>9-е классы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36</c:v>
                </c:pt>
                <c:pt idx="1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29412096"/>
        <c:axId val="129422080"/>
        <c:axId val="0"/>
      </c:bar3DChart>
      <c:catAx>
        <c:axId val="129412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  <c:crossAx val="129422080"/>
        <c:crosses val="autoZero"/>
        <c:auto val="1"/>
        <c:lblAlgn val="ctr"/>
        <c:lblOffset val="100"/>
        <c:noMultiLvlLbl val="0"/>
      </c:catAx>
      <c:valAx>
        <c:axId val="12942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  <c:crossAx val="129412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10-е классы</c:v>
                </c:pt>
                <c:pt idx="1">
                  <c:v>11-е классы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10-е классы</c:v>
                </c:pt>
                <c:pt idx="1">
                  <c:v>11-е классы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10-е классы</c:v>
                </c:pt>
                <c:pt idx="1">
                  <c:v>11-е классы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27295488"/>
        <c:axId val="127297024"/>
        <c:axId val="0"/>
      </c:bar3DChart>
      <c:catAx>
        <c:axId val="127295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70C0"/>
                </a:solidFill>
              </a:defRPr>
            </a:pPr>
            <a:endParaRPr lang="ru-RU"/>
          </a:p>
        </c:txPr>
        <c:crossAx val="127297024"/>
        <c:crosses val="autoZero"/>
        <c:auto val="1"/>
        <c:lblAlgn val="ctr"/>
        <c:lblOffset val="100"/>
        <c:noMultiLvlLbl val="0"/>
      </c:catAx>
      <c:valAx>
        <c:axId val="127297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ru-RU"/>
          </a:p>
        </c:txPr>
        <c:crossAx val="127295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FE7C8-ABEE-492E-8265-C83E6CC91D35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0B40F0-952C-4037-A0A3-8A26C6857508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05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Методический совет школы  </a:t>
          </a:r>
          <a:endParaRPr lang="ru-RU" sz="105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554B06BB-3B2B-4146-9B94-C966998F2226}" type="parTrans" cxnId="{8D92667E-BEAD-4409-9FB4-F2BB3BB068D2}">
      <dgm:prSet/>
      <dgm:spPr/>
      <dgm:t>
        <a:bodyPr/>
        <a:lstStyle/>
        <a:p>
          <a:endParaRPr lang="ru-RU"/>
        </a:p>
      </dgm:t>
    </dgm:pt>
    <dgm:pt modelId="{4676D072-82DD-4E34-8B31-1F34738C8480}" type="sibTrans" cxnId="{8D92667E-BEAD-4409-9FB4-F2BB3BB068D2}">
      <dgm:prSet/>
      <dgm:spPr/>
      <dgm:t>
        <a:bodyPr/>
        <a:lstStyle/>
        <a:p>
          <a:endParaRPr lang="ru-RU"/>
        </a:p>
      </dgm:t>
    </dgm:pt>
    <dgm:pt modelId="{DA967654-201D-43CA-AAF7-D22BE5EEF0B3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dirty="0" smtClean="0">
              <a:solidFill>
                <a:srgbClr val="FF000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гуманитарного цикла </a:t>
          </a:r>
          <a:endParaRPr lang="ru-RU" sz="1050" dirty="0">
            <a:solidFill>
              <a:srgbClr val="FF000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CB3D334F-F4C4-4C65-84E3-AFB8E93EFD7E}" type="parTrans" cxnId="{EFCF6A73-38F2-4DCC-AF66-C4C718E55798}">
      <dgm:prSet/>
      <dgm:spPr/>
      <dgm:t>
        <a:bodyPr/>
        <a:lstStyle/>
        <a:p>
          <a:endParaRPr lang="ru-RU"/>
        </a:p>
      </dgm:t>
    </dgm:pt>
    <dgm:pt modelId="{F747F474-15C0-4939-A445-87AE4C0826CE}" type="sibTrans" cxnId="{EFCF6A73-38F2-4DCC-AF66-C4C718E55798}">
      <dgm:prSet/>
      <dgm:spPr/>
      <dgm:t>
        <a:bodyPr/>
        <a:lstStyle/>
        <a:p>
          <a:endParaRPr lang="ru-RU"/>
        </a:p>
      </dgm:t>
    </dgm:pt>
    <dgm:pt modelId="{37569664-856B-47E4-8FB5-321705B360CB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5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естественного цикла </a:t>
          </a:r>
          <a:endParaRPr lang="ru-RU" sz="105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CDB62BBD-317C-404C-AE33-AC8329D77FFC}" type="parTrans" cxnId="{9143A542-35FB-432D-BD11-1DA87F84F311}">
      <dgm:prSet/>
      <dgm:spPr/>
      <dgm:t>
        <a:bodyPr/>
        <a:lstStyle/>
        <a:p>
          <a:endParaRPr lang="ru-RU"/>
        </a:p>
      </dgm:t>
    </dgm:pt>
    <dgm:pt modelId="{DDDEBA23-8C65-4F87-9BCB-D244C920537B}" type="sibTrans" cxnId="{9143A542-35FB-432D-BD11-1DA87F84F311}">
      <dgm:prSet/>
      <dgm:spPr/>
      <dgm:t>
        <a:bodyPr/>
        <a:lstStyle/>
        <a:p>
          <a:endParaRPr lang="ru-RU"/>
        </a:p>
      </dgm:t>
    </dgm:pt>
    <dgm:pt modelId="{56F815B1-8139-4B35-A077-A64225A22C4B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05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эстетического цикла</a:t>
          </a:r>
          <a:endParaRPr lang="ru-RU" sz="105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8C968F5C-6F6C-4D34-96F2-5CF6C8D5C447}" type="parTrans" cxnId="{0FD87F50-A300-411D-86B2-BDE58A278891}">
      <dgm:prSet/>
      <dgm:spPr/>
      <dgm:t>
        <a:bodyPr/>
        <a:lstStyle/>
        <a:p>
          <a:endParaRPr lang="ru-RU"/>
        </a:p>
      </dgm:t>
    </dgm:pt>
    <dgm:pt modelId="{196DE099-253C-45DE-B731-BC8FE83C29FF}" type="sibTrans" cxnId="{0FD87F50-A300-411D-86B2-BDE58A278891}">
      <dgm:prSet/>
      <dgm:spPr/>
      <dgm:t>
        <a:bodyPr/>
        <a:lstStyle/>
        <a:p>
          <a:endParaRPr lang="ru-RU"/>
        </a:p>
      </dgm:t>
    </dgm:pt>
    <dgm:pt modelId="{366FFF98-4648-4693-98E5-84C16004CCFD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05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начальных классов </a:t>
          </a:r>
          <a:endParaRPr lang="ru-RU" sz="105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836D1A90-37CA-49DB-8AE2-D83AC10FE10E}" type="parTrans" cxnId="{C49AE401-58BC-4E78-8386-8185487F40E7}">
      <dgm:prSet/>
      <dgm:spPr/>
      <dgm:t>
        <a:bodyPr/>
        <a:lstStyle/>
        <a:p>
          <a:endParaRPr lang="ru-RU"/>
        </a:p>
      </dgm:t>
    </dgm:pt>
    <dgm:pt modelId="{FE46D9D1-7E76-4F73-AFEE-0E843358C563}" type="sibTrans" cxnId="{C49AE401-58BC-4E78-8386-8185487F40E7}">
      <dgm:prSet/>
      <dgm:spPr/>
      <dgm:t>
        <a:bodyPr/>
        <a:lstStyle/>
        <a:p>
          <a:endParaRPr lang="ru-RU"/>
        </a:p>
      </dgm:t>
    </dgm:pt>
    <dgm:pt modelId="{BC7B94E0-54A7-416E-864C-FB3E947A9C35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050" dirty="0" smtClean="0">
              <a:solidFill>
                <a:schemeClr val="accent2">
                  <a:lumMod val="5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чеченского языка </a:t>
          </a:r>
          <a:endParaRPr lang="ru-RU" sz="1050" dirty="0">
            <a:solidFill>
              <a:schemeClr val="accent2">
                <a:lumMod val="5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0D27F363-B337-4C4E-9E75-29A7E2DF2050}" type="parTrans" cxnId="{0D59C8C4-7097-48CE-9EED-1372FA3777C5}">
      <dgm:prSet/>
      <dgm:spPr/>
      <dgm:t>
        <a:bodyPr/>
        <a:lstStyle/>
        <a:p>
          <a:endParaRPr lang="ru-RU"/>
        </a:p>
      </dgm:t>
    </dgm:pt>
    <dgm:pt modelId="{C75DF9E6-F738-4222-B83C-0ECF9D865BD1}" type="sibTrans" cxnId="{0D59C8C4-7097-48CE-9EED-1372FA3777C5}">
      <dgm:prSet/>
      <dgm:spPr/>
      <dgm:t>
        <a:bodyPr/>
        <a:lstStyle/>
        <a:p>
          <a:endParaRPr lang="ru-RU"/>
        </a:p>
      </dgm:t>
    </dgm:pt>
    <dgm:pt modelId="{0840E6BC-D723-4E99-88B0-F66F7E130C51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05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 классных руководителей </a:t>
          </a:r>
          <a:endParaRPr lang="ru-RU" sz="105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614B0FF9-DA4D-4587-9CC4-7F12531BC412}" type="parTrans" cxnId="{89207B76-A085-41B4-AA70-9808B35533F8}">
      <dgm:prSet/>
      <dgm:spPr/>
      <dgm:t>
        <a:bodyPr/>
        <a:lstStyle/>
        <a:p>
          <a:endParaRPr lang="ru-RU"/>
        </a:p>
      </dgm:t>
    </dgm:pt>
    <dgm:pt modelId="{66CA0E8C-33AE-4D39-86D8-48A6CC81EFDD}" type="sibTrans" cxnId="{89207B76-A085-41B4-AA70-9808B35533F8}">
      <dgm:prSet/>
      <dgm:spPr/>
      <dgm:t>
        <a:bodyPr/>
        <a:lstStyle/>
        <a:p>
          <a:endParaRPr lang="ru-RU"/>
        </a:p>
      </dgm:t>
    </dgm:pt>
    <dgm:pt modelId="{4BDD36DC-20A4-4C5D-9D30-BD501BE61952}" type="pres">
      <dgm:prSet presAssocID="{064FE7C8-ABEE-492E-8265-C83E6CC91D3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927A16-44BA-4936-9422-3BF6E6CF2598}" type="pres">
      <dgm:prSet presAssocID="{3A0B40F0-952C-4037-A0A3-8A26C6857508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1F71D84A-CF9D-4C08-A035-229558B82D0E}" type="pres">
      <dgm:prSet presAssocID="{DA967654-201D-43CA-AAF7-D22BE5EEF0B3}" presName="Accent1" presStyleCnt="0"/>
      <dgm:spPr/>
    </dgm:pt>
    <dgm:pt modelId="{5187EFA3-77AE-4DF5-BAC1-6C98292F765B}" type="pres">
      <dgm:prSet presAssocID="{DA967654-201D-43CA-AAF7-D22BE5EEF0B3}" presName="Accent" presStyleLbl="bgShp" presStyleIdx="0" presStyleCnt="6"/>
      <dgm:spPr/>
    </dgm:pt>
    <dgm:pt modelId="{C768CC5C-20B9-433F-81DA-6E5CE830444B}" type="pres">
      <dgm:prSet presAssocID="{DA967654-201D-43CA-AAF7-D22BE5EEF0B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7CF91-3F5E-4455-A871-0D44335875FA}" type="pres">
      <dgm:prSet presAssocID="{37569664-856B-47E4-8FB5-321705B360CB}" presName="Accent2" presStyleCnt="0"/>
      <dgm:spPr/>
    </dgm:pt>
    <dgm:pt modelId="{01AB8FF0-D382-48C7-9FCE-2D4BD677AF1B}" type="pres">
      <dgm:prSet presAssocID="{37569664-856B-47E4-8FB5-321705B360CB}" presName="Accent" presStyleLbl="bgShp" presStyleIdx="1" presStyleCnt="6"/>
      <dgm:spPr/>
    </dgm:pt>
    <dgm:pt modelId="{6F474DC2-656B-41D1-A18F-6C5312281A08}" type="pres">
      <dgm:prSet presAssocID="{37569664-856B-47E4-8FB5-321705B360C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1410F-32FB-4344-BE2D-1F58C2FC5383}" type="pres">
      <dgm:prSet presAssocID="{56F815B1-8139-4B35-A077-A64225A22C4B}" presName="Accent3" presStyleCnt="0"/>
      <dgm:spPr/>
    </dgm:pt>
    <dgm:pt modelId="{29CAF6B5-E86F-4DE1-96E4-4BCD114E9382}" type="pres">
      <dgm:prSet presAssocID="{56F815B1-8139-4B35-A077-A64225A22C4B}" presName="Accent" presStyleLbl="bgShp" presStyleIdx="2" presStyleCnt="6"/>
      <dgm:spPr/>
    </dgm:pt>
    <dgm:pt modelId="{11B79C33-1369-4FAC-9A43-BF1ABD0825AF}" type="pres">
      <dgm:prSet presAssocID="{56F815B1-8139-4B35-A077-A64225A22C4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5C160-1695-4AE8-BC67-68C3C70B4177}" type="pres">
      <dgm:prSet presAssocID="{366FFF98-4648-4693-98E5-84C16004CCFD}" presName="Accent4" presStyleCnt="0"/>
      <dgm:spPr/>
    </dgm:pt>
    <dgm:pt modelId="{437ACE09-8FCA-46EE-872B-769D760AC8FC}" type="pres">
      <dgm:prSet presAssocID="{366FFF98-4648-4693-98E5-84C16004CCFD}" presName="Accent" presStyleLbl="bgShp" presStyleIdx="3" presStyleCnt="6"/>
      <dgm:spPr/>
    </dgm:pt>
    <dgm:pt modelId="{5FA3E517-3655-45D1-8237-F0481B724B6A}" type="pres">
      <dgm:prSet presAssocID="{366FFF98-4648-4693-98E5-84C16004CCF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0FB33-ED4C-4022-9415-81F973C29EE0}" type="pres">
      <dgm:prSet presAssocID="{BC7B94E0-54A7-416E-864C-FB3E947A9C35}" presName="Accent5" presStyleCnt="0"/>
      <dgm:spPr/>
    </dgm:pt>
    <dgm:pt modelId="{83648E17-8F46-4F73-967C-D6E8CA15658F}" type="pres">
      <dgm:prSet presAssocID="{BC7B94E0-54A7-416E-864C-FB3E947A9C35}" presName="Accent" presStyleLbl="bgShp" presStyleIdx="4" presStyleCnt="6"/>
      <dgm:spPr/>
    </dgm:pt>
    <dgm:pt modelId="{D57177A1-FE0E-4531-B55D-21139E069175}" type="pres">
      <dgm:prSet presAssocID="{BC7B94E0-54A7-416E-864C-FB3E947A9C35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89F0D-8093-41B4-A762-48FFABCED38A}" type="pres">
      <dgm:prSet presAssocID="{0840E6BC-D723-4E99-88B0-F66F7E130C51}" presName="Accent6" presStyleCnt="0"/>
      <dgm:spPr/>
    </dgm:pt>
    <dgm:pt modelId="{0248C8E9-241B-43CD-A330-83645DAC1D9C}" type="pres">
      <dgm:prSet presAssocID="{0840E6BC-D723-4E99-88B0-F66F7E130C51}" presName="Accent" presStyleLbl="bgShp" presStyleIdx="5" presStyleCnt="6"/>
      <dgm:spPr/>
    </dgm:pt>
    <dgm:pt modelId="{A78538C2-1A3A-430C-AFB1-FB5B70C00BCB}" type="pres">
      <dgm:prSet presAssocID="{0840E6BC-D723-4E99-88B0-F66F7E130C5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59C8C4-7097-48CE-9EED-1372FA3777C5}" srcId="{3A0B40F0-952C-4037-A0A3-8A26C6857508}" destId="{BC7B94E0-54A7-416E-864C-FB3E947A9C35}" srcOrd="4" destOrd="0" parTransId="{0D27F363-B337-4C4E-9E75-29A7E2DF2050}" sibTransId="{C75DF9E6-F738-4222-B83C-0ECF9D865BD1}"/>
    <dgm:cxn modelId="{9143A542-35FB-432D-BD11-1DA87F84F311}" srcId="{3A0B40F0-952C-4037-A0A3-8A26C6857508}" destId="{37569664-856B-47E4-8FB5-321705B360CB}" srcOrd="1" destOrd="0" parTransId="{CDB62BBD-317C-404C-AE33-AC8329D77FFC}" sibTransId="{DDDEBA23-8C65-4F87-9BCB-D244C920537B}"/>
    <dgm:cxn modelId="{5C781FC4-906D-4D52-A3D1-EBECA8810518}" type="presOf" srcId="{BC7B94E0-54A7-416E-864C-FB3E947A9C35}" destId="{D57177A1-FE0E-4531-B55D-21139E069175}" srcOrd="0" destOrd="0" presId="urn:microsoft.com/office/officeart/2011/layout/HexagonRadial"/>
    <dgm:cxn modelId="{0FD87F50-A300-411D-86B2-BDE58A278891}" srcId="{3A0B40F0-952C-4037-A0A3-8A26C6857508}" destId="{56F815B1-8139-4B35-A077-A64225A22C4B}" srcOrd="2" destOrd="0" parTransId="{8C968F5C-6F6C-4D34-96F2-5CF6C8D5C447}" sibTransId="{196DE099-253C-45DE-B731-BC8FE83C29FF}"/>
    <dgm:cxn modelId="{C49AE401-58BC-4E78-8386-8185487F40E7}" srcId="{3A0B40F0-952C-4037-A0A3-8A26C6857508}" destId="{366FFF98-4648-4693-98E5-84C16004CCFD}" srcOrd="3" destOrd="0" parTransId="{836D1A90-37CA-49DB-8AE2-D83AC10FE10E}" sibTransId="{FE46D9D1-7E76-4F73-AFEE-0E843358C563}"/>
    <dgm:cxn modelId="{F5317BB5-27ED-4422-84E2-E307B4B2FCB0}" type="presOf" srcId="{366FFF98-4648-4693-98E5-84C16004CCFD}" destId="{5FA3E517-3655-45D1-8237-F0481B724B6A}" srcOrd="0" destOrd="0" presId="urn:microsoft.com/office/officeart/2011/layout/HexagonRadial"/>
    <dgm:cxn modelId="{89207B76-A085-41B4-AA70-9808B35533F8}" srcId="{3A0B40F0-952C-4037-A0A3-8A26C6857508}" destId="{0840E6BC-D723-4E99-88B0-F66F7E130C51}" srcOrd="5" destOrd="0" parTransId="{614B0FF9-DA4D-4587-9CC4-7F12531BC412}" sibTransId="{66CA0E8C-33AE-4D39-86D8-48A6CC81EFDD}"/>
    <dgm:cxn modelId="{16D534B6-7124-427B-A3F9-AB4B772F41C4}" type="presOf" srcId="{064FE7C8-ABEE-492E-8265-C83E6CC91D35}" destId="{4BDD36DC-20A4-4C5D-9D30-BD501BE61952}" srcOrd="0" destOrd="0" presId="urn:microsoft.com/office/officeart/2011/layout/HexagonRadial"/>
    <dgm:cxn modelId="{EFCF6A73-38F2-4DCC-AF66-C4C718E55798}" srcId="{3A0B40F0-952C-4037-A0A3-8A26C6857508}" destId="{DA967654-201D-43CA-AAF7-D22BE5EEF0B3}" srcOrd="0" destOrd="0" parTransId="{CB3D334F-F4C4-4C65-84E3-AFB8E93EFD7E}" sibTransId="{F747F474-15C0-4939-A445-87AE4C0826CE}"/>
    <dgm:cxn modelId="{8D92667E-BEAD-4409-9FB4-F2BB3BB068D2}" srcId="{064FE7C8-ABEE-492E-8265-C83E6CC91D35}" destId="{3A0B40F0-952C-4037-A0A3-8A26C6857508}" srcOrd="0" destOrd="0" parTransId="{554B06BB-3B2B-4146-9B94-C966998F2226}" sibTransId="{4676D072-82DD-4E34-8B31-1F34738C8480}"/>
    <dgm:cxn modelId="{6EEED8D5-EBD8-4C32-AB2D-DD66A3AE2DC5}" type="presOf" srcId="{3A0B40F0-952C-4037-A0A3-8A26C6857508}" destId="{AF927A16-44BA-4936-9422-3BF6E6CF2598}" srcOrd="0" destOrd="0" presId="urn:microsoft.com/office/officeart/2011/layout/HexagonRadial"/>
    <dgm:cxn modelId="{9F7335AA-B731-4980-BCFF-0A8AA18C6B5C}" type="presOf" srcId="{0840E6BC-D723-4E99-88B0-F66F7E130C51}" destId="{A78538C2-1A3A-430C-AFB1-FB5B70C00BCB}" srcOrd="0" destOrd="0" presId="urn:microsoft.com/office/officeart/2011/layout/HexagonRadial"/>
    <dgm:cxn modelId="{EF5B2669-F93F-46B5-B7DC-3CEC394E3A1E}" type="presOf" srcId="{37569664-856B-47E4-8FB5-321705B360CB}" destId="{6F474DC2-656B-41D1-A18F-6C5312281A08}" srcOrd="0" destOrd="0" presId="urn:microsoft.com/office/officeart/2011/layout/HexagonRadial"/>
    <dgm:cxn modelId="{5DFC1E86-D6AE-4168-A710-D3EF939D2E47}" type="presOf" srcId="{56F815B1-8139-4B35-A077-A64225A22C4B}" destId="{11B79C33-1369-4FAC-9A43-BF1ABD0825AF}" srcOrd="0" destOrd="0" presId="urn:microsoft.com/office/officeart/2011/layout/HexagonRadial"/>
    <dgm:cxn modelId="{971C1567-48CB-4FC2-BF1E-341B35587EB6}" type="presOf" srcId="{DA967654-201D-43CA-AAF7-D22BE5EEF0B3}" destId="{C768CC5C-20B9-433F-81DA-6E5CE830444B}" srcOrd="0" destOrd="0" presId="urn:microsoft.com/office/officeart/2011/layout/HexagonRadial"/>
    <dgm:cxn modelId="{CF0ED85B-7CC0-4CE9-8BFB-345449FDB4ED}" type="presParOf" srcId="{4BDD36DC-20A4-4C5D-9D30-BD501BE61952}" destId="{AF927A16-44BA-4936-9422-3BF6E6CF2598}" srcOrd="0" destOrd="0" presId="urn:microsoft.com/office/officeart/2011/layout/HexagonRadial"/>
    <dgm:cxn modelId="{FA727911-3C2F-48B2-B603-C71794AFC02D}" type="presParOf" srcId="{4BDD36DC-20A4-4C5D-9D30-BD501BE61952}" destId="{1F71D84A-CF9D-4C08-A035-229558B82D0E}" srcOrd="1" destOrd="0" presId="urn:microsoft.com/office/officeart/2011/layout/HexagonRadial"/>
    <dgm:cxn modelId="{81D2956C-F4F6-42F9-B99A-0A356AB51800}" type="presParOf" srcId="{1F71D84A-CF9D-4C08-A035-229558B82D0E}" destId="{5187EFA3-77AE-4DF5-BAC1-6C98292F765B}" srcOrd="0" destOrd="0" presId="urn:microsoft.com/office/officeart/2011/layout/HexagonRadial"/>
    <dgm:cxn modelId="{DEEC75C9-9B16-433D-B617-617805101E75}" type="presParOf" srcId="{4BDD36DC-20A4-4C5D-9D30-BD501BE61952}" destId="{C768CC5C-20B9-433F-81DA-6E5CE830444B}" srcOrd="2" destOrd="0" presId="urn:microsoft.com/office/officeart/2011/layout/HexagonRadial"/>
    <dgm:cxn modelId="{9D9ABC50-1410-4D7B-AB47-E9C0A1AAAC94}" type="presParOf" srcId="{4BDD36DC-20A4-4C5D-9D30-BD501BE61952}" destId="{E747CF91-3F5E-4455-A871-0D44335875FA}" srcOrd="3" destOrd="0" presId="urn:microsoft.com/office/officeart/2011/layout/HexagonRadial"/>
    <dgm:cxn modelId="{44472D96-8A21-4993-9BF4-76D87F7A6D29}" type="presParOf" srcId="{E747CF91-3F5E-4455-A871-0D44335875FA}" destId="{01AB8FF0-D382-48C7-9FCE-2D4BD677AF1B}" srcOrd="0" destOrd="0" presId="urn:microsoft.com/office/officeart/2011/layout/HexagonRadial"/>
    <dgm:cxn modelId="{B523E117-54C8-4AFA-9FC3-8EE365AD7318}" type="presParOf" srcId="{4BDD36DC-20A4-4C5D-9D30-BD501BE61952}" destId="{6F474DC2-656B-41D1-A18F-6C5312281A08}" srcOrd="4" destOrd="0" presId="urn:microsoft.com/office/officeart/2011/layout/HexagonRadial"/>
    <dgm:cxn modelId="{8B8D7912-53F9-4CB7-92D8-97E9EC737F00}" type="presParOf" srcId="{4BDD36DC-20A4-4C5D-9D30-BD501BE61952}" destId="{49D1410F-32FB-4344-BE2D-1F58C2FC5383}" srcOrd="5" destOrd="0" presId="urn:microsoft.com/office/officeart/2011/layout/HexagonRadial"/>
    <dgm:cxn modelId="{A6F1FD18-386F-47C6-AA06-DB501DB88404}" type="presParOf" srcId="{49D1410F-32FB-4344-BE2D-1F58C2FC5383}" destId="{29CAF6B5-E86F-4DE1-96E4-4BCD114E9382}" srcOrd="0" destOrd="0" presId="urn:microsoft.com/office/officeart/2011/layout/HexagonRadial"/>
    <dgm:cxn modelId="{FEACB4A9-701B-4DEC-B0E4-761F2BDB993E}" type="presParOf" srcId="{4BDD36DC-20A4-4C5D-9D30-BD501BE61952}" destId="{11B79C33-1369-4FAC-9A43-BF1ABD0825AF}" srcOrd="6" destOrd="0" presId="urn:microsoft.com/office/officeart/2011/layout/HexagonRadial"/>
    <dgm:cxn modelId="{1A550D09-5140-4BA3-BE84-DE40E597F248}" type="presParOf" srcId="{4BDD36DC-20A4-4C5D-9D30-BD501BE61952}" destId="{5095C160-1695-4AE8-BC67-68C3C70B4177}" srcOrd="7" destOrd="0" presId="urn:microsoft.com/office/officeart/2011/layout/HexagonRadial"/>
    <dgm:cxn modelId="{BCA4FBF0-1164-4595-B10B-B45E2A96189C}" type="presParOf" srcId="{5095C160-1695-4AE8-BC67-68C3C70B4177}" destId="{437ACE09-8FCA-46EE-872B-769D760AC8FC}" srcOrd="0" destOrd="0" presId="urn:microsoft.com/office/officeart/2011/layout/HexagonRadial"/>
    <dgm:cxn modelId="{3AF118FB-3D9B-49CC-A3BF-2429C82CC541}" type="presParOf" srcId="{4BDD36DC-20A4-4C5D-9D30-BD501BE61952}" destId="{5FA3E517-3655-45D1-8237-F0481B724B6A}" srcOrd="8" destOrd="0" presId="urn:microsoft.com/office/officeart/2011/layout/HexagonRadial"/>
    <dgm:cxn modelId="{17F584B2-BD7E-4871-8396-858FC750E24C}" type="presParOf" srcId="{4BDD36DC-20A4-4C5D-9D30-BD501BE61952}" destId="{08D0FB33-ED4C-4022-9415-81F973C29EE0}" srcOrd="9" destOrd="0" presId="urn:microsoft.com/office/officeart/2011/layout/HexagonRadial"/>
    <dgm:cxn modelId="{BD46CC04-4D23-417E-922A-DC9C33B8F20F}" type="presParOf" srcId="{08D0FB33-ED4C-4022-9415-81F973C29EE0}" destId="{83648E17-8F46-4F73-967C-D6E8CA15658F}" srcOrd="0" destOrd="0" presId="urn:microsoft.com/office/officeart/2011/layout/HexagonRadial"/>
    <dgm:cxn modelId="{33DD7E58-E97F-40A7-904A-CF4AEA3DBE24}" type="presParOf" srcId="{4BDD36DC-20A4-4C5D-9D30-BD501BE61952}" destId="{D57177A1-FE0E-4531-B55D-21139E069175}" srcOrd="10" destOrd="0" presId="urn:microsoft.com/office/officeart/2011/layout/HexagonRadial"/>
    <dgm:cxn modelId="{635E5861-E016-4950-865A-D8A7A80A3854}" type="presParOf" srcId="{4BDD36DC-20A4-4C5D-9D30-BD501BE61952}" destId="{CD989F0D-8093-41B4-A762-48FFABCED38A}" srcOrd="11" destOrd="0" presId="urn:microsoft.com/office/officeart/2011/layout/HexagonRadial"/>
    <dgm:cxn modelId="{BE336E24-B107-4A03-9EDC-57B2CE077396}" type="presParOf" srcId="{CD989F0D-8093-41B4-A762-48FFABCED38A}" destId="{0248C8E9-241B-43CD-A330-83645DAC1D9C}" srcOrd="0" destOrd="0" presId="urn:microsoft.com/office/officeart/2011/layout/HexagonRadial"/>
    <dgm:cxn modelId="{5542C517-B1CF-4E83-8737-E76FEDDAFE0F}" type="presParOf" srcId="{4BDD36DC-20A4-4C5D-9D30-BD501BE61952}" destId="{A78538C2-1A3A-430C-AFB1-FB5B70C00BC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DC08CD-CF18-4E30-9A74-C492BE93335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3AB80A-35BD-45AE-BBDA-63D0A9609882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«Формирование ключевых компетентностей обучающихся в условиях современной образовательный среды для успешной сдачи ГИА»</a:t>
          </a:r>
          <a:endParaRPr lang="ru-RU" dirty="0"/>
        </a:p>
      </dgm:t>
    </dgm:pt>
    <dgm:pt modelId="{BF2BB78C-5F61-41B3-B563-4C4E3F5FAABC}" type="parTrans" cxnId="{65AFA6C7-2F33-4F47-9567-E437E1FF0D49}">
      <dgm:prSet/>
      <dgm:spPr/>
      <dgm:t>
        <a:bodyPr/>
        <a:lstStyle/>
        <a:p>
          <a:endParaRPr lang="ru-RU"/>
        </a:p>
      </dgm:t>
    </dgm:pt>
    <dgm:pt modelId="{64E9AE5A-795A-4C6B-B1DD-B5713D552D49}" type="sibTrans" cxnId="{65AFA6C7-2F33-4F47-9567-E437E1FF0D49}">
      <dgm:prSet/>
      <dgm:spPr/>
      <dgm:t>
        <a:bodyPr/>
        <a:lstStyle/>
        <a:p>
          <a:endParaRPr lang="ru-RU"/>
        </a:p>
      </dgm:t>
    </dgm:pt>
    <dgm:pt modelId="{A50BBFE7-B5DF-415A-9DA2-45F040425528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методы работы по ликвидации пробелов в знаниях учащихся;</a:t>
          </a:r>
          <a:endParaRPr lang="ru-RU" dirty="0"/>
        </a:p>
      </dgm:t>
    </dgm:pt>
    <dgm:pt modelId="{2F1028D0-66A9-457E-906B-DC004099F62A}" type="parTrans" cxnId="{6DED9E06-AD91-4348-8F0A-E43349CCB621}">
      <dgm:prSet/>
      <dgm:spPr/>
      <dgm:t>
        <a:bodyPr/>
        <a:lstStyle/>
        <a:p>
          <a:endParaRPr lang="ru-RU"/>
        </a:p>
      </dgm:t>
    </dgm:pt>
    <dgm:pt modelId="{5DA1F82D-64B1-4233-B5AA-E3E57F0E8BFC}" type="sibTrans" cxnId="{6DED9E06-AD91-4348-8F0A-E43349CCB621}">
      <dgm:prSet/>
      <dgm:spPr/>
      <dgm:t>
        <a:bodyPr/>
        <a:lstStyle/>
        <a:p>
          <a:endParaRPr lang="ru-RU"/>
        </a:p>
      </dgm:t>
    </dgm:pt>
    <dgm:pt modelId="{1F2611EA-7435-40BC-909A-35F1368282C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формы и методы  промежуточного и итогового контроля;</a:t>
          </a:r>
          <a:endParaRPr lang="ru-RU" dirty="0"/>
        </a:p>
      </dgm:t>
    </dgm:pt>
    <dgm:pt modelId="{55EE253C-C4A3-479B-B661-DFED93AC3F37}" type="parTrans" cxnId="{42A6272E-9E9A-477B-824F-7F046C9479DF}">
      <dgm:prSet/>
      <dgm:spPr/>
      <dgm:t>
        <a:bodyPr/>
        <a:lstStyle/>
        <a:p>
          <a:endParaRPr lang="ru-RU"/>
        </a:p>
      </dgm:t>
    </dgm:pt>
    <dgm:pt modelId="{AE510BA6-C6BA-4C80-BEC7-FE5154ACA0F6}" type="sibTrans" cxnId="{42A6272E-9E9A-477B-824F-7F046C9479DF}">
      <dgm:prSet/>
      <dgm:spPr/>
      <dgm:t>
        <a:bodyPr/>
        <a:lstStyle/>
        <a:p>
          <a:endParaRPr lang="ru-RU"/>
        </a:p>
      </dgm:t>
    </dgm:pt>
    <dgm:pt modelId="{D58DF496-F9B6-4250-9EB8-68274451BED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отчеты учителей по темам самообразования;</a:t>
          </a:r>
          <a:endParaRPr lang="ru-RU" dirty="0"/>
        </a:p>
      </dgm:t>
    </dgm:pt>
    <dgm:pt modelId="{7C8449A2-B41C-49AF-AA7D-9827731633F4}" type="parTrans" cxnId="{401F44EB-9D6B-423D-A76C-EA30F79011E2}">
      <dgm:prSet/>
      <dgm:spPr/>
      <dgm:t>
        <a:bodyPr/>
        <a:lstStyle/>
        <a:p>
          <a:endParaRPr lang="ru-RU"/>
        </a:p>
      </dgm:t>
    </dgm:pt>
    <dgm:pt modelId="{518FDB5E-B5F6-44C6-9588-41A3EACD5237}" type="sibTrans" cxnId="{401F44EB-9D6B-423D-A76C-EA30F79011E2}">
      <dgm:prSet/>
      <dgm:spPr/>
      <dgm:t>
        <a:bodyPr/>
        <a:lstStyle/>
        <a:p>
          <a:endParaRPr lang="ru-RU"/>
        </a:p>
      </dgm:t>
    </dgm:pt>
    <dgm:pt modelId="{217646A6-208D-4DF7-9871-C24B4F2EA30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новые технологии и проблемы их внедрения в практику.</a:t>
          </a:r>
          <a:endParaRPr lang="ru-RU" dirty="0"/>
        </a:p>
      </dgm:t>
    </dgm:pt>
    <dgm:pt modelId="{9472692B-AB56-4432-89A3-33B5DA2533E8}" type="parTrans" cxnId="{A62166C8-9CE6-490C-AE24-503DC4B1B2E9}">
      <dgm:prSet/>
      <dgm:spPr/>
      <dgm:t>
        <a:bodyPr/>
        <a:lstStyle/>
        <a:p>
          <a:endParaRPr lang="ru-RU"/>
        </a:p>
      </dgm:t>
    </dgm:pt>
    <dgm:pt modelId="{36230B82-8887-480D-8536-292EBBEA5DA9}" type="sibTrans" cxnId="{A62166C8-9CE6-490C-AE24-503DC4B1B2E9}">
      <dgm:prSet/>
      <dgm:spPr/>
      <dgm:t>
        <a:bodyPr/>
        <a:lstStyle/>
        <a:p>
          <a:endParaRPr lang="ru-RU"/>
        </a:p>
      </dgm:t>
    </dgm:pt>
    <dgm:pt modelId="{A2CE4A14-C42B-4E4C-96FE-7ECB86F610D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итоговая аттестация учащихся.</a:t>
          </a:r>
          <a:endParaRPr lang="ru-RU" dirty="0"/>
        </a:p>
      </dgm:t>
    </dgm:pt>
    <dgm:pt modelId="{8E63B3BB-9960-48F7-9DF7-C7ADA6105775}" type="parTrans" cxnId="{88429262-E8E7-43F0-945E-5F8F79802D6A}">
      <dgm:prSet/>
      <dgm:spPr/>
      <dgm:t>
        <a:bodyPr/>
        <a:lstStyle/>
        <a:p>
          <a:endParaRPr lang="ru-RU"/>
        </a:p>
      </dgm:t>
    </dgm:pt>
    <dgm:pt modelId="{2657A9A6-26BB-44F3-835A-6E73CD14CF4C}" type="sibTrans" cxnId="{88429262-E8E7-43F0-945E-5F8F79802D6A}">
      <dgm:prSet/>
      <dgm:spPr/>
      <dgm:t>
        <a:bodyPr/>
        <a:lstStyle/>
        <a:p>
          <a:endParaRPr lang="ru-RU"/>
        </a:p>
      </dgm:t>
    </dgm:pt>
    <dgm:pt modelId="{8B56EE36-B636-43FE-8A2A-0AEDC85088C8}">
      <dgm:prSet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методы работы с учащимися, имеющими повышенную мотивацию к учебно-познавательной деятельности;</a:t>
          </a:r>
          <a:endParaRPr lang="ru-RU" dirty="0"/>
        </a:p>
      </dgm:t>
    </dgm:pt>
    <dgm:pt modelId="{E021C636-49C7-4360-81C9-45F8D234EB54}" type="parTrans" cxnId="{24E95F01-A73D-4B68-A6D0-0A36EB776BC0}">
      <dgm:prSet/>
      <dgm:spPr/>
      <dgm:t>
        <a:bodyPr/>
        <a:lstStyle/>
        <a:p>
          <a:endParaRPr lang="ru-RU"/>
        </a:p>
      </dgm:t>
    </dgm:pt>
    <dgm:pt modelId="{896CF709-7A81-4F1D-A296-3E35B7C1BC08}" type="sibTrans" cxnId="{24E95F01-A73D-4B68-A6D0-0A36EB776BC0}">
      <dgm:prSet/>
      <dgm:spPr/>
      <dgm:t>
        <a:bodyPr/>
        <a:lstStyle/>
        <a:p>
          <a:endParaRPr lang="ru-RU"/>
        </a:p>
      </dgm:t>
    </dgm:pt>
    <dgm:pt modelId="{976D6182-9C71-449D-8DD5-1D598083F173}">
      <dgm:prSet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работа с одаренными детьми;</a:t>
          </a:r>
          <a:endParaRPr lang="ru-RU" dirty="0"/>
        </a:p>
      </dgm:t>
    </dgm:pt>
    <dgm:pt modelId="{F64CAA2D-CABF-436C-86BD-B4AC1B36AEC6}" type="parTrans" cxnId="{52A9D726-1CB7-423E-B4BF-DD14A372F853}">
      <dgm:prSet/>
      <dgm:spPr/>
      <dgm:t>
        <a:bodyPr/>
        <a:lstStyle/>
        <a:p>
          <a:endParaRPr lang="ru-RU"/>
        </a:p>
      </dgm:t>
    </dgm:pt>
    <dgm:pt modelId="{CC4EB9A0-0069-47CE-830C-540F627408D3}" type="sibTrans" cxnId="{52A9D726-1CB7-423E-B4BF-DD14A372F853}">
      <dgm:prSet/>
      <dgm:spPr/>
      <dgm:t>
        <a:bodyPr/>
        <a:lstStyle/>
        <a:p>
          <a:endParaRPr lang="ru-RU"/>
        </a:p>
      </dgm:t>
    </dgm:pt>
    <dgm:pt modelId="{34C8520C-3F4C-4433-8746-F7BA907AC4C7}" type="pres">
      <dgm:prSet presAssocID="{1FDC08CD-CF18-4E30-9A74-C492BE93335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A10102-B8C2-42BE-BE56-13F8BE82822F}" type="pres">
      <dgm:prSet presAssocID="{923AB80A-35BD-45AE-BBDA-63D0A9609882}" presName="vertOne" presStyleCnt="0"/>
      <dgm:spPr/>
    </dgm:pt>
    <dgm:pt modelId="{7680619B-7AB5-441E-957F-557962374600}" type="pres">
      <dgm:prSet presAssocID="{923AB80A-35BD-45AE-BBDA-63D0A960988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37AEA4-79DB-4F49-AF29-82317EC235B2}" type="pres">
      <dgm:prSet presAssocID="{923AB80A-35BD-45AE-BBDA-63D0A9609882}" presName="parTransOne" presStyleCnt="0"/>
      <dgm:spPr/>
    </dgm:pt>
    <dgm:pt modelId="{1F33EAA2-4B44-492E-B676-933A641B3448}" type="pres">
      <dgm:prSet presAssocID="{923AB80A-35BD-45AE-BBDA-63D0A9609882}" presName="horzOne" presStyleCnt="0"/>
      <dgm:spPr/>
    </dgm:pt>
    <dgm:pt modelId="{9A680BF8-F742-4A30-85A5-55D9AE3541E9}" type="pres">
      <dgm:prSet presAssocID="{A50BBFE7-B5DF-415A-9DA2-45F040425528}" presName="vertTwo" presStyleCnt="0"/>
      <dgm:spPr/>
    </dgm:pt>
    <dgm:pt modelId="{20FBC917-FA38-420E-BAE5-068374494247}" type="pres">
      <dgm:prSet presAssocID="{A50BBFE7-B5DF-415A-9DA2-45F040425528}" presName="txTwo" presStyleLbl="node2" presStyleIdx="0" presStyleCnt="4" custScaleX="62659" custScaleY="84803" custLinFactNeighborX="-17588" custLinFactNeighborY="168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CE52CE-CD8C-4FA2-B055-EE9E9BD6B2F2}" type="pres">
      <dgm:prSet presAssocID="{A50BBFE7-B5DF-415A-9DA2-45F040425528}" presName="parTransTwo" presStyleCnt="0"/>
      <dgm:spPr/>
    </dgm:pt>
    <dgm:pt modelId="{47F7CD59-A9ED-4D93-A7A4-E55779CD6995}" type="pres">
      <dgm:prSet presAssocID="{A50BBFE7-B5DF-415A-9DA2-45F040425528}" presName="horzTwo" presStyleCnt="0"/>
      <dgm:spPr/>
    </dgm:pt>
    <dgm:pt modelId="{A7FB260A-455B-45CE-AE5C-BAB155EE782D}" type="pres">
      <dgm:prSet presAssocID="{1F2611EA-7435-40BC-909A-35F1368282CA}" presName="vertThree" presStyleCnt="0"/>
      <dgm:spPr/>
    </dgm:pt>
    <dgm:pt modelId="{774B0482-24C9-463C-BE48-F09E310DFAD9}" type="pres">
      <dgm:prSet presAssocID="{1F2611EA-7435-40BC-909A-35F1368282CA}" presName="txThree" presStyleLbl="node3" presStyleIdx="0" presStyleCnt="3" custScaleX="251662" custLinFactX="83476" custLinFactNeighborX="100000" custLinFactNeighborY="-1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8468F7-9C35-4716-9F6A-1D7955532746}" type="pres">
      <dgm:prSet presAssocID="{1F2611EA-7435-40BC-909A-35F1368282CA}" presName="horzThree" presStyleCnt="0"/>
      <dgm:spPr/>
    </dgm:pt>
    <dgm:pt modelId="{0C67B8F5-3CC2-4879-8F37-B1F4E60B8F87}" type="pres">
      <dgm:prSet presAssocID="{AE510BA6-C6BA-4C80-BEC7-FE5154ACA0F6}" presName="sibSpaceThree" presStyleCnt="0"/>
      <dgm:spPr/>
    </dgm:pt>
    <dgm:pt modelId="{1DB75F67-7A55-4248-91C4-6B83E7BAFC9B}" type="pres">
      <dgm:prSet presAssocID="{D58DF496-F9B6-4250-9EB8-68274451BEDC}" presName="vertThree" presStyleCnt="0"/>
      <dgm:spPr/>
    </dgm:pt>
    <dgm:pt modelId="{67F666AC-5FEC-453D-9517-F3A2E836FC9D}" type="pres">
      <dgm:prSet presAssocID="{D58DF496-F9B6-4250-9EB8-68274451BEDC}" presName="txThree" presStyleLbl="node3" presStyleIdx="1" presStyleCnt="3" custScaleX="236696" custLinFactX="100000" custLinFactNeighborX="131094" custLinFactNeighborY="-1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EBD049-E7E2-4D26-BDD2-E6E5E3AC98EF}" type="pres">
      <dgm:prSet presAssocID="{D58DF496-F9B6-4250-9EB8-68274451BEDC}" presName="horzThree" presStyleCnt="0"/>
      <dgm:spPr/>
    </dgm:pt>
    <dgm:pt modelId="{CCC02992-D280-4D7C-8384-92C10016736D}" type="pres">
      <dgm:prSet presAssocID="{5DA1F82D-64B1-4233-B5AA-E3E57F0E8BFC}" presName="sibSpaceTwo" presStyleCnt="0"/>
      <dgm:spPr/>
    </dgm:pt>
    <dgm:pt modelId="{C289158A-5397-4E09-A2B3-920259B22757}" type="pres">
      <dgm:prSet presAssocID="{217646A6-208D-4DF7-9871-C24B4F2EA302}" presName="vertTwo" presStyleCnt="0"/>
      <dgm:spPr/>
    </dgm:pt>
    <dgm:pt modelId="{6BCCC481-D972-478E-9CA5-AB656FDDDC37}" type="pres">
      <dgm:prSet presAssocID="{217646A6-208D-4DF7-9871-C24B4F2EA302}" presName="txTwo" presStyleLbl="node2" presStyleIdx="1" presStyleCnt="4" custScaleX="92439" custScaleY="84803" custLinFactNeighborX="-38800" custLinFactNeighborY="168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A2C5BD-4DAF-4131-A9D4-FFD96E442470}" type="pres">
      <dgm:prSet presAssocID="{217646A6-208D-4DF7-9871-C24B4F2EA302}" presName="parTransTwo" presStyleCnt="0"/>
      <dgm:spPr/>
    </dgm:pt>
    <dgm:pt modelId="{43538AE9-3935-4F1C-8A9A-7E366BA42BFD}" type="pres">
      <dgm:prSet presAssocID="{217646A6-208D-4DF7-9871-C24B4F2EA302}" presName="horzTwo" presStyleCnt="0"/>
      <dgm:spPr/>
    </dgm:pt>
    <dgm:pt modelId="{85766BB9-0553-4F34-8675-3978EBD7F215}" type="pres">
      <dgm:prSet presAssocID="{A2CE4A14-C42B-4E4C-96FE-7ECB86F610D2}" presName="vertThree" presStyleCnt="0"/>
      <dgm:spPr/>
    </dgm:pt>
    <dgm:pt modelId="{416B825E-8D9B-4CE9-A538-F6E2714D94FE}" type="pres">
      <dgm:prSet presAssocID="{A2CE4A14-C42B-4E4C-96FE-7ECB86F610D2}" presName="txThree" presStyleLbl="node3" presStyleIdx="2" presStyleCnt="3" custScaleX="256637" custLinFactX="100000" custLinFactNeighborX="166114" custLinFactNeighborY="4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55C55B-5A72-416A-8E8C-4AF3B6464958}" type="pres">
      <dgm:prSet presAssocID="{A2CE4A14-C42B-4E4C-96FE-7ECB86F610D2}" presName="horzThree" presStyleCnt="0"/>
      <dgm:spPr/>
    </dgm:pt>
    <dgm:pt modelId="{B7BBC413-D1EC-4E94-8774-DF7B87E1BA83}" type="pres">
      <dgm:prSet presAssocID="{36230B82-8887-480D-8536-292EBBEA5DA9}" presName="sibSpaceTwo" presStyleCnt="0"/>
      <dgm:spPr/>
    </dgm:pt>
    <dgm:pt modelId="{EE3984F5-49F0-4D4B-9A9D-84B5855A7531}" type="pres">
      <dgm:prSet presAssocID="{976D6182-9C71-449D-8DD5-1D598083F173}" presName="vertTwo" presStyleCnt="0"/>
      <dgm:spPr/>
    </dgm:pt>
    <dgm:pt modelId="{9C539093-B129-43E1-93B8-6869CFC0D3F6}" type="pres">
      <dgm:prSet presAssocID="{976D6182-9C71-449D-8DD5-1D598083F173}" presName="txTwo" presStyleLbl="node2" presStyleIdx="2" presStyleCnt="4" custScaleX="216269" custScaleY="83634" custLinFactNeighborX="-59218" custLinFactNeighborY="19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24E6EA-6F82-4FAC-903F-EB2A596FC1EC}" type="pres">
      <dgm:prSet presAssocID="{976D6182-9C71-449D-8DD5-1D598083F173}" presName="horzTwo" presStyleCnt="0"/>
      <dgm:spPr/>
    </dgm:pt>
    <dgm:pt modelId="{3C4A060B-8B41-4A5E-9DC4-C170CC11CDD3}" type="pres">
      <dgm:prSet presAssocID="{CC4EB9A0-0069-47CE-830C-540F627408D3}" presName="sibSpaceTwo" presStyleCnt="0"/>
      <dgm:spPr/>
    </dgm:pt>
    <dgm:pt modelId="{1F37B00E-1C3E-4447-83B0-FEF365CDAF48}" type="pres">
      <dgm:prSet presAssocID="{8B56EE36-B636-43FE-8A2A-0AEDC85088C8}" presName="vertTwo" presStyleCnt="0"/>
      <dgm:spPr/>
    </dgm:pt>
    <dgm:pt modelId="{16200940-72B3-4674-BB7B-41C98F1AEA0B}" type="pres">
      <dgm:prSet presAssocID="{8B56EE36-B636-43FE-8A2A-0AEDC85088C8}" presName="txTwo" presStyleLbl="node2" presStyleIdx="3" presStyleCnt="4" custScaleX="203365" custScaleY="87592" custLinFactNeighborX="-33759" custLinFactNeighborY="19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A49F7C-60D2-47EA-89A9-D3F1C1BECF49}" type="pres">
      <dgm:prSet presAssocID="{8B56EE36-B636-43FE-8A2A-0AEDC85088C8}" presName="horzTwo" presStyleCnt="0"/>
      <dgm:spPr/>
    </dgm:pt>
  </dgm:ptLst>
  <dgm:cxnLst>
    <dgm:cxn modelId="{401F44EB-9D6B-423D-A76C-EA30F79011E2}" srcId="{A50BBFE7-B5DF-415A-9DA2-45F040425528}" destId="{D58DF496-F9B6-4250-9EB8-68274451BEDC}" srcOrd="1" destOrd="0" parTransId="{7C8449A2-B41C-49AF-AA7D-9827731633F4}" sibTransId="{518FDB5E-B5F6-44C6-9588-41A3EACD5237}"/>
    <dgm:cxn modelId="{1FFB69FF-B9DE-45C3-852A-9892CA83C911}" type="presOf" srcId="{8B56EE36-B636-43FE-8A2A-0AEDC85088C8}" destId="{16200940-72B3-4674-BB7B-41C98F1AEA0B}" srcOrd="0" destOrd="0" presId="urn:microsoft.com/office/officeart/2005/8/layout/hierarchy4"/>
    <dgm:cxn modelId="{42A6272E-9E9A-477B-824F-7F046C9479DF}" srcId="{A50BBFE7-B5DF-415A-9DA2-45F040425528}" destId="{1F2611EA-7435-40BC-909A-35F1368282CA}" srcOrd="0" destOrd="0" parTransId="{55EE253C-C4A3-479B-B661-DFED93AC3F37}" sibTransId="{AE510BA6-C6BA-4C80-BEC7-FE5154ACA0F6}"/>
    <dgm:cxn modelId="{65AFA6C7-2F33-4F47-9567-E437E1FF0D49}" srcId="{1FDC08CD-CF18-4E30-9A74-C492BE93335A}" destId="{923AB80A-35BD-45AE-BBDA-63D0A9609882}" srcOrd="0" destOrd="0" parTransId="{BF2BB78C-5F61-41B3-B563-4C4E3F5FAABC}" sibTransId="{64E9AE5A-795A-4C6B-B1DD-B5713D552D49}"/>
    <dgm:cxn modelId="{9B7A3405-C9FA-458D-AA46-7FC44017D11A}" type="presOf" srcId="{1FDC08CD-CF18-4E30-9A74-C492BE93335A}" destId="{34C8520C-3F4C-4433-8746-F7BA907AC4C7}" srcOrd="0" destOrd="0" presId="urn:microsoft.com/office/officeart/2005/8/layout/hierarchy4"/>
    <dgm:cxn modelId="{06139A62-C889-4D41-8E12-D92227209FCD}" type="presOf" srcId="{923AB80A-35BD-45AE-BBDA-63D0A9609882}" destId="{7680619B-7AB5-441E-957F-557962374600}" srcOrd="0" destOrd="0" presId="urn:microsoft.com/office/officeart/2005/8/layout/hierarchy4"/>
    <dgm:cxn modelId="{75B2ADB6-C115-4133-9826-CF46A6EB1658}" type="presOf" srcId="{D58DF496-F9B6-4250-9EB8-68274451BEDC}" destId="{67F666AC-5FEC-453D-9517-F3A2E836FC9D}" srcOrd="0" destOrd="0" presId="urn:microsoft.com/office/officeart/2005/8/layout/hierarchy4"/>
    <dgm:cxn modelId="{7F1FA5F7-9637-49B1-9EFA-F36699A54427}" type="presOf" srcId="{1F2611EA-7435-40BC-909A-35F1368282CA}" destId="{774B0482-24C9-463C-BE48-F09E310DFAD9}" srcOrd="0" destOrd="0" presId="urn:microsoft.com/office/officeart/2005/8/layout/hierarchy4"/>
    <dgm:cxn modelId="{B74058DC-7E10-45EF-AC0A-7E62CE81DF8A}" type="presOf" srcId="{976D6182-9C71-449D-8DD5-1D598083F173}" destId="{9C539093-B129-43E1-93B8-6869CFC0D3F6}" srcOrd="0" destOrd="0" presId="urn:microsoft.com/office/officeart/2005/8/layout/hierarchy4"/>
    <dgm:cxn modelId="{A62166C8-9CE6-490C-AE24-503DC4B1B2E9}" srcId="{923AB80A-35BD-45AE-BBDA-63D0A9609882}" destId="{217646A6-208D-4DF7-9871-C24B4F2EA302}" srcOrd="1" destOrd="0" parTransId="{9472692B-AB56-4432-89A3-33B5DA2533E8}" sibTransId="{36230B82-8887-480D-8536-292EBBEA5DA9}"/>
    <dgm:cxn modelId="{48536788-F33C-489A-9156-9CC3A10C3D29}" type="presOf" srcId="{A50BBFE7-B5DF-415A-9DA2-45F040425528}" destId="{20FBC917-FA38-420E-BAE5-068374494247}" srcOrd="0" destOrd="0" presId="urn:microsoft.com/office/officeart/2005/8/layout/hierarchy4"/>
    <dgm:cxn modelId="{88429262-E8E7-43F0-945E-5F8F79802D6A}" srcId="{217646A6-208D-4DF7-9871-C24B4F2EA302}" destId="{A2CE4A14-C42B-4E4C-96FE-7ECB86F610D2}" srcOrd="0" destOrd="0" parTransId="{8E63B3BB-9960-48F7-9DF7-C7ADA6105775}" sibTransId="{2657A9A6-26BB-44F3-835A-6E73CD14CF4C}"/>
    <dgm:cxn modelId="{24E95F01-A73D-4B68-A6D0-0A36EB776BC0}" srcId="{923AB80A-35BD-45AE-BBDA-63D0A9609882}" destId="{8B56EE36-B636-43FE-8A2A-0AEDC85088C8}" srcOrd="3" destOrd="0" parTransId="{E021C636-49C7-4360-81C9-45F8D234EB54}" sibTransId="{896CF709-7A81-4F1D-A296-3E35B7C1BC08}"/>
    <dgm:cxn modelId="{6DED9E06-AD91-4348-8F0A-E43349CCB621}" srcId="{923AB80A-35BD-45AE-BBDA-63D0A9609882}" destId="{A50BBFE7-B5DF-415A-9DA2-45F040425528}" srcOrd="0" destOrd="0" parTransId="{2F1028D0-66A9-457E-906B-DC004099F62A}" sibTransId="{5DA1F82D-64B1-4233-B5AA-E3E57F0E8BFC}"/>
    <dgm:cxn modelId="{52A9D726-1CB7-423E-B4BF-DD14A372F853}" srcId="{923AB80A-35BD-45AE-BBDA-63D0A9609882}" destId="{976D6182-9C71-449D-8DD5-1D598083F173}" srcOrd="2" destOrd="0" parTransId="{F64CAA2D-CABF-436C-86BD-B4AC1B36AEC6}" sibTransId="{CC4EB9A0-0069-47CE-830C-540F627408D3}"/>
    <dgm:cxn modelId="{9D35BD46-3C62-48BB-93EB-58EB28A28315}" type="presOf" srcId="{A2CE4A14-C42B-4E4C-96FE-7ECB86F610D2}" destId="{416B825E-8D9B-4CE9-A538-F6E2714D94FE}" srcOrd="0" destOrd="0" presId="urn:microsoft.com/office/officeart/2005/8/layout/hierarchy4"/>
    <dgm:cxn modelId="{8FD3557B-6CAB-4611-8036-BAF898C18D43}" type="presOf" srcId="{217646A6-208D-4DF7-9871-C24B4F2EA302}" destId="{6BCCC481-D972-478E-9CA5-AB656FDDDC37}" srcOrd="0" destOrd="0" presId="urn:microsoft.com/office/officeart/2005/8/layout/hierarchy4"/>
    <dgm:cxn modelId="{30087B13-55DB-407A-9B74-22F41A7FAAC1}" type="presParOf" srcId="{34C8520C-3F4C-4433-8746-F7BA907AC4C7}" destId="{E3A10102-B8C2-42BE-BE56-13F8BE82822F}" srcOrd="0" destOrd="0" presId="urn:microsoft.com/office/officeart/2005/8/layout/hierarchy4"/>
    <dgm:cxn modelId="{721EAC02-32E2-404B-81AC-4E03B184D474}" type="presParOf" srcId="{E3A10102-B8C2-42BE-BE56-13F8BE82822F}" destId="{7680619B-7AB5-441E-957F-557962374600}" srcOrd="0" destOrd="0" presId="urn:microsoft.com/office/officeart/2005/8/layout/hierarchy4"/>
    <dgm:cxn modelId="{DC1AD1E3-D3E8-4046-9538-108DB428D5AC}" type="presParOf" srcId="{E3A10102-B8C2-42BE-BE56-13F8BE82822F}" destId="{B237AEA4-79DB-4F49-AF29-82317EC235B2}" srcOrd="1" destOrd="0" presId="urn:microsoft.com/office/officeart/2005/8/layout/hierarchy4"/>
    <dgm:cxn modelId="{C60EB39E-F453-4659-B037-997909581336}" type="presParOf" srcId="{E3A10102-B8C2-42BE-BE56-13F8BE82822F}" destId="{1F33EAA2-4B44-492E-B676-933A641B3448}" srcOrd="2" destOrd="0" presId="urn:microsoft.com/office/officeart/2005/8/layout/hierarchy4"/>
    <dgm:cxn modelId="{F9261A50-7378-463B-B3D5-21481AA45C0A}" type="presParOf" srcId="{1F33EAA2-4B44-492E-B676-933A641B3448}" destId="{9A680BF8-F742-4A30-85A5-55D9AE3541E9}" srcOrd="0" destOrd="0" presId="urn:microsoft.com/office/officeart/2005/8/layout/hierarchy4"/>
    <dgm:cxn modelId="{8CFB86F0-ECB9-4FAE-9E07-2517C97F45A6}" type="presParOf" srcId="{9A680BF8-F742-4A30-85A5-55D9AE3541E9}" destId="{20FBC917-FA38-420E-BAE5-068374494247}" srcOrd="0" destOrd="0" presId="urn:microsoft.com/office/officeart/2005/8/layout/hierarchy4"/>
    <dgm:cxn modelId="{15C3E00C-7F8A-4F34-92F4-39C5A3B51655}" type="presParOf" srcId="{9A680BF8-F742-4A30-85A5-55D9AE3541E9}" destId="{28CE52CE-CD8C-4FA2-B055-EE9E9BD6B2F2}" srcOrd="1" destOrd="0" presId="urn:microsoft.com/office/officeart/2005/8/layout/hierarchy4"/>
    <dgm:cxn modelId="{2554EF34-558C-49A2-8BC7-647C63ADDF2F}" type="presParOf" srcId="{9A680BF8-F742-4A30-85A5-55D9AE3541E9}" destId="{47F7CD59-A9ED-4D93-A7A4-E55779CD6995}" srcOrd="2" destOrd="0" presId="urn:microsoft.com/office/officeart/2005/8/layout/hierarchy4"/>
    <dgm:cxn modelId="{EF7F0AB7-F6E4-4F18-9B50-F7E394820874}" type="presParOf" srcId="{47F7CD59-A9ED-4D93-A7A4-E55779CD6995}" destId="{A7FB260A-455B-45CE-AE5C-BAB155EE782D}" srcOrd="0" destOrd="0" presId="urn:microsoft.com/office/officeart/2005/8/layout/hierarchy4"/>
    <dgm:cxn modelId="{104B2833-D887-49FF-A72D-BD49D0AF1C91}" type="presParOf" srcId="{A7FB260A-455B-45CE-AE5C-BAB155EE782D}" destId="{774B0482-24C9-463C-BE48-F09E310DFAD9}" srcOrd="0" destOrd="0" presId="urn:microsoft.com/office/officeart/2005/8/layout/hierarchy4"/>
    <dgm:cxn modelId="{23F7E518-D737-4B59-A11F-0A8EB1333223}" type="presParOf" srcId="{A7FB260A-455B-45CE-AE5C-BAB155EE782D}" destId="{818468F7-9C35-4716-9F6A-1D7955532746}" srcOrd="1" destOrd="0" presId="urn:microsoft.com/office/officeart/2005/8/layout/hierarchy4"/>
    <dgm:cxn modelId="{96EDB0BA-AB39-4F90-BF41-80F80455F28F}" type="presParOf" srcId="{47F7CD59-A9ED-4D93-A7A4-E55779CD6995}" destId="{0C67B8F5-3CC2-4879-8F37-B1F4E60B8F87}" srcOrd="1" destOrd="0" presId="urn:microsoft.com/office/officeart/2005/8/layout/hierarchy4"/>
    <dgm:cxn modelId="{7B406C06-2205-40D4-869A-D8BB8211C0A5}" type="presParOf" srcId="{47F7CD59-A9ED-4D93-A7A4-E55779CD6995}" destId="{1DB75F67-7A55-4248-91C4-6B83E7BAFC9B}" srcOrd="2" destOrd="0" presId="urn:microsoft.com/office/officeart/2005/8/layout/hierarchy4"/>
    <dgm:cxn modelId="{235791A1-4A02-4F31-BAA1-74DBB1E2EA9A}" type="presParOf" srcId="{1DB75F67-7A55-4248-91C4-6B83E7BAFC9B}" destId="{67F666AC-5FEC-453D-9517-F3A2E836FC9D}" srcOrd="0" destOrd="0" presId="urn:microsoft.com/office/officeart/2005/8/layout/hierarchy4"/>
    <dgm:cxn modelId="{612E0505-EEDE-4071-B83E-444669FC4BC6}" type="presParOf" srcId="{1DB75F67-7A55-4248-91C4-6B83E7BAFC9B}" destId="{AEEBD049-E7E2-4D26-BDD2-E6E5E3AC98EF}" srcOrd="1" destOrd="0" presId="urn:microsoft.com/office/officeart/2005/8/layout/hierarchy4"/>
    <dgm:cxn modelId="{F92DB7E0-4A81-4F8C-9CD9-106205114D3F}" type="presParOf" srcId="{1F33EAA2-4B44-492E-B676-933A641B3448}" destId="{CCC02992-D280-4D7C-8384-92C10016736D}" srcOrd="1" destOrd="0" presId="urn:microsoft.com/office/officeart/2005/8/layout/hierarchy4"/>
    <dgm:cxn modelId="{72910A6F-64DE-49D7-84A8-237A98FA37AA}" type="presParOf" srcId="{1F33EAA2-4B44-492E-B676-933A641B3448}" destId="{C289158A-5397-4E09-A2B3-920259B22757}" srcOrd="2" destOrd="0" presId="urn:microsoft.com/office/officeart/2005/8/layout/hierarchy4"/>
    <dgm:cxn modelId="{95B1AEC2-F63F-4AE0-8A19-ADD06B502722}" type="presParOf" srcId="{C289158A-5397-4E09-A2B3-920259B22757}" destId="{6BCCC481-D972-478E-9CA5-AB656FDDDC37}" srcOrd="0" destOrd="0" presId="urn:microsoft.com/office/officeart/2005/8/layout/hierarchy4"/>
    <dgm:cxn modelId="{E832717D-D055-43C1-9E45-816313F7501C}" type="presParOf" srcId="{C289158A-5397-4E09-A2B3-920259B22757}" destId="{2BA2C5BD-4DAF-4131-A9D4-FFD96E442470}" srcOrd="1" destOrd="0" presId="urn:microsoft.com/office/officeart/2005/8/layout/hierarchy4"/>
    <dgm:cxn modelId="{1EE9C83F-664F-4FBF-A0EB-1421D4F93135}" type="presParOf" srcId="{C289158A-5397-4E09-A2B3-920259B22757}" destId="{43538AE9-3935-4F1C-8A9A-7E366BA42BFD}" srcOrd="2" destOrd="0" presId="urn:microsoft.com/office/officeart/2005/8/layout/hierarchy4"/>
    <dgm:cxn modelId="{07230AA7-A251-4E9C-8AD8-079884123FD0}" type="presParOf" srcId="{43538AE9-3935-4F1C-8A9A-7E366BA42BFD}" destId="{85766BB9-0553-4F34-8675-3978EBD7F215}" srcOrd="0" destOrd="0" presId="urn:microsoft.com/office/officeart/2005/8/layout/hierarchy4"/>
    <dgm:cxn modelId="{750AC9CA-CB97-4B0B-A662-885FFB07D3A3}" type="presParOf" srcId="{85766BB9-0553-4F34-8675-3978EBD7F215}" destId="{416B825E-8D9B-4CE9-A538-F6E2714D94FE}" srcOrd="0" destOrd="0" presId="urn:microsoft.com/office/officeart/2005/8/layout/hierarchy4"/>
    <dgm:cxn modelId="{3BEFF07D-CDCC-40E8-AD7C-F9E7B4874FF1}" type="presParOf" srcId="{85766BB9-0553-4F34-8675-3978EBD7F215}" destId="{B955C55B-5A72-416A-8E8C-4AF3B6464958}" srcOrd="1" destOrd="0" presId="urn:microsoft.com/office/officeart/2005/8/layout/hierarchy4"/>
    <dgm:cxn modelId="{B1FEE987-5827-4F67-9DFA-43C47663A2BE}" type="presParOf" srcId="{1F33EAA2-4B44-492E-B676-933A641B3448}" destId="{B7BBC413-D1EC-4E94-8774-DF7B87E1BA83}" srcOrd="3" destOrd="0" presId="urn:microsoft.com/office/officeart/2005/8/layout/hierarchy4"/>
    <dgm:cxn modelId="{199A4E82-857F-413F-8547-018482CFC375}" type="presParOf" srcId="{1F33EAA2-4B44-492E-B676-933A641B3448}" destId="{EE3984F5-49F0-4D4B-9A9D-84B5855A7531}" srcOrd="4" destOrd="0" presId="urn:microsoft.com/office/officeart/2005/8/layout/hierarchy4"/>
    <dgm:cxn modelId="{1D971C07-74D5-4E64-9BBF-C071C95CA2B1}" type="presParOf" srcId="{EE3984F5-49F0-4D4B-9A9D-84B5855A7531}" destId="{9C539093-B129-43E1-93B8-6869CFC0D3F6}" srcOrd="0" destOrd="0" presId="urn:microsoft.com/office/officeart/2005/8/layout/hierarchy4"/>
    <dgm:cxn modelId="{56C26832-8DBD-42CA-A3DE-9CAAF824B939}" type="presParOf" srcId="{EE3984F5-49F0-4D4B-9A9D-84B5855A7531}" destId="{3324E6EA-6F82-4FAC-903F-EB2A596FC1EC}" srcOrd="1" destOrd="0" presId="urn:microsoft.com/office/officeart/2005/8/layout/hierarchy4"/>
    <dgm:cxn modelId="{CC3F74BB-460E-4C27-897D-476E26EC4708}" type="presParOf" srcId="{1F33EAA2-4B44-492E-B676-933A641B3448}" destId="{3C4A060B-8B41-4A5E-9DC4-C170CC11CDD3}" srcOrd="5" destOrd="0" presId="urn:microsoft.com/office/officeart/2005/8/layout/hierarchy4"/>
    <dgm:cxn modelId="{16FCD6C1-66FE-4F34-A769-13DFD4B9F7BB}" type="presParOf" srcId="{1F33EAA2-4B44-492E-B676-933A641B3448}" destId="{1F37B00E-1C3E-4447-83B0-FEF365CDAF48}" srcOrd="6" destOrd="0" presId="urn:microsoft.com/office/officeart/2005/8/layout/hierarchy4"/>
    <dgm:cxn modelId="{931B17FA-01AC-46A7-BF10-28EE01D46DE8}" type="presParOf" srcId="{1F37B00E-1C3E-4447-83B0-FEF365CDAF48}" destId="{16200940-72B3-4674-BB7B-41C98F1AEA0B}" srcOrd="0" destOrd="0" presId="urn:microsoft.com/office/officeart/2005/8/layout/hierarchy4"/>
    <dgm:cxn modelId="{765D80FF-C92D-4A1D-B2DD-F42D88991495}" type="presParOf" srcId="{1F37B00E-1C3E-4447-83B0-FEF365CDAF48}" destId="{DFA49F7C-60D2-47EA-89A9-D3F1C1BECF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47DA20-4F95-422B-835C-4B39F31045F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BCAD10-8F5A-436A-9B0E-C9F4215FCFC0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dirty="0" smtClean="0"/>
            <a:t>МБОУ «Верхне-</a:t>
          </a:r>
          <a:r>
            <a:rPr lang="ru-RU" sz="2400" dirty="0" err="1" smtClean="0"/>
            <a:t>Нойберская</a:t>
          </a:r>
          <a:r>
            <a:rPr lang="ru-RU" sz="2400" dirty="0" smtClean="0"/>
            <a:t>  сельского </a:t>
          </a:r>
          <a:r>
            <a:rPr lang="ru-RU" sz="2400" dirty="0" err="1" smtClean="0"/>
            <a:t>поселенияСШ</a:t>
          </a:r>
          <a:r>
            <a:rPr lang="ru-RU" sz="2400" dirty="0" smtClean="0"/>
            <a:t> № 1 »</a:t>
          </a:r>
          <a:endParaRPr lang="ru-RU" sz="2400" dirty="0"/>
        </a:p>
      </dgm:t>
    </dgm:pt>
    <dgm:pt modelId="{CF4ACB1A-8785-47A9-9607-5CC96F14F482}" type="parTrans" cxnId="{042CC52B-FC81-443F-A513-52FF2A53B8CA}">
      <dgm:prSet/>
      <dgm:spPr/>
      <dgm:t>
        <a:bodyPr/>
        <a:lstStyle/>
        <a:p>
          <a:endParaRPr lang="ru-RU" sz="1600"/>
        </a:p>
      </dgm:t>
    </dgm:pt>
    <dgm:pt modelId="{9A37EA08-E0BA-415D-8C86-AC100B248ED5}" type="sibTrans" cxnId="{042CC52B-FC81-443F-A513-52FF2A53B8CA}">
      <dgm:prSet/>
      <dgm:spPr/>
      <dgm:t>
        <a:bodyPr/>
        <a:lstStyle/>
        <a:p>
          <a:endParaRPr lang="ru-RU" sz="1600"/>
        </a:p>
      </dgm:t>
    </dgm:pt>
    <dgm:pt modelId="{23F3D051-1F29-4C31-8928-17CD80328B9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400" dirty="0" smtClean="0"/>
            <a:t>высшее образование  –</a:t>
          </a:r>
          <a:r>
            <a:rPr lang="ru-RU" sz="2400" dirty="0" smtClean="0"/>
            <a:t>48,</a:t>
          </a:r>
          <a:endParaRPr lang="ru-RU" sz="2400" dirty="0"/>
        </a:p>
      </dgm:t>
    </dgm:pt>
    <dgm:pt modelId="{40B6ADB7-7354-41F7-8292-A71000923519}" type="parTrans" cxnId="{18640174-1506-4751-813E-87CFF5EC6835}">
      <dgm:prSet custT="1"/>
      <dgm:spPr/>
      <dgm:t>
        <a:bodyPr/>
        <a:lstStyle/>
        <a:p>
          <a:endParaRPr lang="ru-RU" sz="400"/>
        </a:p>
      </dgm:t>
    </dgm:pt>
    <dgm:pt modelId="{8DDC540C-2CF4-49C9-9245-AB3108E2175C}" type="sibTrans" cxnId="{18640174-1506-4751-813E-87CFF5EC6835}">
      <dgm:prSet/>
      <dgm:spPr/>
      <dgm:t>
        <a:bodyPr/>
        <a:lstStyle/>
        <a:p>
          <a:endParaRPr lang="ru-RU" sz="1600"/>
        </a:p>
      </dgm:t>
    </dgm:pt>
    <dgm:pt modelId="{8231C543-67F7-4A29-B147-4E7565343A2B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dirty="0" smtClean="0"/>
            <a:t>н/среднее специальное – 2,</a:t>
          </a:r>
          <a:endParaRPr lang="ru-RU" sz="2400" dirty="0"/>
        </a:p>
      </dgm:t>
    </dgm:pt>
    <dgm:pt modelId="{C8B0B314-73FF-42C5-A96F-1E9084C36E38}" type="parTrans" cxnId="{C5CB5C18-0DBA-461C-9E8E-DB86553CAC2C}">
      <dgm:prSet custT="1"/>
      <dgm:spPr/>
      <dgm:t>
        <a:bodyPr/>
        <a:lstStyle/>
        <a:p>
          <a:endParaRPr lang="ru-RU" sz="400"/>
        </a:p>
      </dgm:t>
    </dgm:pt>
    <dgm:pt modelId="{200C65BD-CDFD-412C-BA97-6D218A32B098}" type="sibTrans" cxnId="{C5CB5C18-0DBA-461C-9E8E-DB86553CAC2C}">
      <dgm:prSet/>
      <dgm:spPr/>
      <dgm:t>
        <a:bodyPr/>
        <a:lstStyle/>
        <a:p>
          <a:endParaRPr lang="ru-RU" sz="1600"/>
        </a:p>
      </dgm:t>
    </dgm:pt>
    <dgm:pt modelId="{0782AB7F-C860-414E-862A-DEE6B755A609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dirty="0" smtClean="0"/>
            <a:t>среднее специальное – </a:t>
          </a:r>
          <a:r>
            <a:rPr lang="ru-RU" sz="2400" dirty="0" smtClean="0"/>
            <a:t>26;</a:t>
          </a:r>
          <a:endParaRPr lang="ru-RU" sz="2400" dirty="0"/>
        </a:p>
      </dgm:t>
    </dgm:pt>
    <dgm:pt modelId="{9F6A5244-5EF6-4AEB-A58C-45E5AE52DFE5}" type="parTrans" cxnId="{3CFF7C40-9DCA-4775-8810-C16D16AA6246}">
      <dgm:prSet custT="1"/>
      <dgm:spPr/>
      <dgm:t>
        <a:bodyPr/>
        <a:lstStyle/>
        <a:p>
          <a:endParaRPr lang="ru-RU" sz="400"/>
        </a:p>
      </dgm:t>
    </dgm:pt>
    <dgm:pt modelId="{63BCB1E1-C09B-4F16-93D5-FD043F6BF01F}" type="sibTrans" cxnId="{3CFF7C40-9DCA-4775-8810-C16D16AA6246}">
      <dgm:prSet/>
      <dgm:spPr/>
      <dgm:t>
        <a:bodyPr/>
        <a:lstStyle/>
        <a:p>
          <a:endParaRPr lang="ru-RU" sz="1600"/>
        </a:p>
      </dgm:t>
    </dgm:pt>
    <dgm:pt modelId="{91AD6F3E-4042-456F-9CC7-182C3D6516BB}" type="pres">
      <dgm:prSet presAssocID="{6D47DA20-4F95-422B-835C-4B39F31045F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4A5D23-DC29-4AC2-9EDE-17DFE68BA277}" type="pres">
      <dgm:prSet presAssocID="{19BCAD10-8F5A-436A-9B0E-C9F4215FCFC0}" presName="root1" presStyleCnt="0"/>
      <dgm:spPr/>
    </dgm:pt>
    <dgm:pt modelId="{82A0217D-2D60-4DEF-A45C-1326EF377071}" type="pres">
      <dgm:prSet presAssocID="{19BCAD10-8F5A-436A-9B0E-C9F4215FCF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387A13-9A6A-455D-984E-276501E19F47}" type="pres">
      <dgm:prSet presAssocID="{19BCAD10-8F5A-436A-9B0E-C9F4215FCFC0}" presName="level2hierChild" presStyleCnt="0"/>
      <dgm:spPr/>
    </dgm:pt>
    <dgm:pt modelId="{21404A81-04EF-401F-9828-A55555C012D3}" type="pres">
      <dgm:prSet presAssocID="{40B6ADB7-7354-41F7-8292-A71000923519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BD4695DB-6F70-43BE-BDCE-2E330510CE9A}" type="pres">
      <dgm:prSet presAssocID="{40B6ADB7-7354-41F7-8292-A71000923519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3AEB53E-7F58-4D1A-B580-A895D839E423}" type="pres">
      <dgm:prSet presAssocID="{23F3D051-1F29-4C31-8928-17CD80328B90}" presName="root2" presStyleCnt="0"/>
      <dgm:spPr/>
    </dgm:pt>
    <dgm:pt modelId="{E2492CF5-93A4-45ED-AAB9-60E4E9086403}" type="pres">
      <dgm:prSet presAssocID="{23F3D051-1F29-4C31-8928-17CD80328B9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D2C9DB-8CF7-4EAE-93F4-DE038D3CD070}" type="pres">
      <dgm:prSet presAssocID="{23F3D051-1F29-4C31-8928-17CD80328B90}" presName="level3hierChild" presStyleCnt="0"/>
      <dgm:spPr/>
    </dgm:pt>
    <dgm:pt modelId="{5002C85B-CD97-4A2D-A2FF-BBB900349B7E}" type="pres">
      <dgm:prSet presAssocID="{C8B0B314-73FF-42C5-A96F-1E9084C36E38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D05FA86-85D0-4CE1-8841-1C462EC3DE5C}" type="pres">
      <dgm:prSet presAssocID="{C8B0B314-73FF-42C5-A96F-1E9084C36E38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DB6E5B8-9A2C-49E7-8EB3-FC9F77813BF6}" type="pres">
      <dgm:prSet presAssocID="{8231C543-67F7-4A29-B147-4E7565343A2B}" presName="root2" presStyleCnt="0"/>
      <dgm:spPr/>
    </dgm:pt>
    <dgm:pt modelId="{0E8A224F-686F-4D3A-A35B-37D48D2292C8}" type="pres">
      <dgm:prSet presAssocID="{8231C543-67F7-4A29-B147-4E7565343A2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2D2A37-DB1D-404F-B747-E5008FA8A740}" type="pres">
      <dgm:prSet presAssocID="{8231C543-67F7-4A29-B147-4E7565343A2B}" presName="level3hierChild" presStyleCnt="0"/>
      <dgm:spPr/>
    </dgm:pt>
    <dgm:pt modelId="{91C98B16-F4D2-45B5-9FA5-49AD01BA2089}" type="pres">
      <dgm:prSet presAssocID="{9F6A5244-5EF6-4AEB-A58C-45E5AE52DFE5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DDABB1E-5EDF-4F85-988E-F3D6736A7548}" type="pres">
      <dgm:prSet presAssocID="{9F6A5244-5EF6-4AEB-A58C-45E5AE52DFE5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4AB5812-1E28-4621-BABD-4A7FDBA462F6}" type="pres">
      <dgm:prSet presAssocID="{0782AB7F-C860-414E-862A-DEE6B755A609}" presName="root2" presStyleCnt="0"/>
      <dgm:spPr/>
    </dgm:pt>
    <dgm:pt modelId="{CD7C6AF6-3D60-40FC-930B-BFF47BE36192}" type="pres">
      <dgm:prSet presAssocID="{0782AB7F-C860-414E-862A-DEE6B755A60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6983F7-CF13-4172-ADE4-B98721F1D0DE}" type="pres">
      <dgm:prSet presAssocID="{0782AB7F-C860-414E-862A-DEE6B755A609}" presName="level3hierChild" presStyleCnt="0"/>
      <dgm:spPr/>
    </dgm:pt>
  </dgm:ptLst>
  <dgm:cxnLst>
    <dgm:cxn modelId="{D6A7DA4B-56E0-4374-AB54-C3D27E87776C}" type="presOf" srcId="{C8B0B314-73FF-42C5-A96F-1E9084C36E38}" destId="{5002C85B-CD97-4A2D-A2FF-BBB900349B7E}" srcOrd="0" destOrd="0" presId="urn:microsoft.com/office/officeart/2008/layout/HorizontalMultiLevelHierarchy"/>
    <dgm:cxn modelId="{8A16963C-C02A-4CE5-A358-E34F5A49634A}" type="presOf" srcId="{9F6A5244-5EF6-4AEB-A58C-45E5AE52DFE5}" destId="{3DDABB1E-5EDF-4F85-988E-F3D6736A7548}" srcOrd="1" destOrd="0" presId="urn:microsoft.com/office/officeart/2008/layout/HorizontalMultiLevelHierarchy"/>
    <dgm:cxn modelId="{CD712443-4B14-4887-8320-0159780F7C9C}" type="presOf" srcId="{19BCAD10-8F5A-436A-9B0E-C9F4215FCFC0}" destId="{82A0217D-2D60-4DEF-A45C-1326EF377071}" srcOrd="0" destOrd="0" presId="urn:microsoft.com/office/officeart/2008/layout/HorizontalMultiLevelHierarchy"/>
    <dgm:cxn modelId="{C5CB5C18-0DBA-461C-9E8E-DB86553CAC2C}" srcId="{19BCAD10-8F5A-436A-9B0E-C9F4215FCFC0}" destId="{8231C543-67F7-4A29-B147-4E7565343A2B}" srcOrd="1" destOrd="0" parTransId="{C8B0B314-73FF-42C5-A96F-1E9084C36E38}" sibTransId="{200C65BD-CDFD-412C-BA97-6D218A32B098}"/>
    <dgm:cxn modelId="{F3BFEB96-478B-481E-93DD-E1F56DBF68D2}" type="presOf" srcId="{40B6ADB7-7354-41F7-8292-A71000923519}" destId="{21404A81-04EF-401F-9828-A55555C012D3}" srcOrd="0" destOrd="0" presId="urn:microsoft.com/office/officeart/2008/layout/HorizontalMultiLevelHierarchy"/>
    <dgm:cxn modelId="{56AFC655-955C-4D61-878F-31DB947BA05D}" type="presOf" srcId="{0782AB7F-C860-414E-862A-DEE6B755A609}" destId="{CD7C6AF6-3D60-40FC-930B-BFF47BE36192}" srcOrd="0" destOrd="0" presId="urn:microsoft.com/office/officeart/2008/layout/HorizontalMultiLevelHierarchy"/>
    <dgm:cxn modelId="{3CFF7C40-9DCA-4775-8810-C16D16AA6246}" srcId="{19BCAD10-8F5A-436A-9B0E-C9F4215FCFC0}" destId="{0782AB7F-C860-414E-862A-DEE6B755A609}" srcOrd="2" destOrd="0" parTransId="{9F6A5244-5EF6-4AEB-A58C-45E5AE52DFE5}" sibTransId="{63BCB1E1-C09B-4F16-93D5-FD043F6BF01F}"/>
    <dgm:cxn modelId="{042CC52B-FC81-443F-A513-52FF2A53B8CA}" srcId="{6D47DA20-4F95-422B-835C-4B39F31045FF}" destId="{19BCAD10-8F5A-436A-9B0E-C9F4215FCFC0}" srcOrd="0" destOrd="0" parTransId="{CF4ACB1A-8785-47A9-9607-5CC96F14F482}" sibTransId="{9A37EA08-E0BA-415D-8C86-AC100B248ED5}"/>
    <dgm:cxn modelId="{ECC11686-05E4-4486-B678-89165A73577F}" type="presOf" srcId="{C8B0B314-73FF-42C5-A96F-1E9084C36E38}" destId="{1D05FA86-85D0-4CE1-8841-1C462EC3DE5C}" srcOrd="1" destOrd="0" presId="urn:microsoft.com/office/officeart/2008/layout/HorizontalMultiLevelHierarchy"/>
    <dgm:cxn modelId="{30B5B358-25A2-4775-A3B5-BCB3915FC4BC}" type="presOf" srcId="{8231C543-67F7-4A29-B147-4E7565343A2B}" destId="{0E8A224F-686F-4D3A-A35B-37D48D2292C8}" srcOrd="0" destOrd="0" presId="urn:microsoft.com/office/officeart/2008/layout/HorizontalMultiLevelHierarchy"/>
    <dgm:cxn modelId="{18640174-1506-4751-813E-87CFF5EC6835}" srcId="{19BCAD10-8F5A-436A-9B0E-C9F4215FCFC0}" destId="{23F3D051-1F29-4C31-8928-17CD80328B90}" srcOrd="0" destOrd="0" parTransId="{40B6ADB7-7354-41F7-8292-A71000923519}" sibTransId="{8DDC540C-2CF4-49C9-9245-AB3108E2175C}"/>
    <dgm:cxn modelId="{CA6C5B8D-6F29-42CA-BB49-4C56DC5BBD68}" type="presOf" srcId="{9F6A5244-5EF6-4AEB-A58C-45E5AE52DFE5}" destId="{91C98B16-F4D2-45B5-9FA5-49AD01BA2089}" srcOrd="0" destOrd="0" presId="urn:microsoft.com/office/officeart/2008/layout/HorizontalMultiLevelHierarchy"/>
    <dgm:cxn modelId="{E9E9FA6F-744F-4083-BAAE-BD06F73971AB}" type="presOf" srcId="{23F3D051-1F29-4C31-8928-17CD80328B90}" destId="{E2492CF5-93A4-45ED-AAB9-60E4E9086403}" srcOrd="0" destOrd="0" presId="urn:microsoft.com/office/officeart/2008/layout/HorizontalMultiLevelHierarchy"/>
    <dgm:cxn modelId="{10ACD6EF-6D6D-413C-B01A-9216E2383604}" type="presOf" srcId="{40B6ADB7-7354-41F7-8292-A71000923519}" destId="{BD4695DB-6F70-43BE-BDCE-2E330510CE9A}" srcOrd="1" destOrd="0" presId="urn:microsoft.com/office/officeart/2008/layout/HorizontalMultiLevelHierarchy"/>
    <dgm:cxn modelId="{7EBE376C-1B5B-4C0A-BA75-CA6F1AD4A6F7}" type="presOf" srcId="{6D47DA20-4F95-422B-835C-4B39F31045FF}" destId="{91AD6F3E-4042-456F-9CC7-182C3D6516BB}" srcOrd="0" destOrd="0" presId="urn:microsoft.com/office/officeart/2008/layout/HorizontalMultiLevelHierarchy"/>
    <dgm:cxn modelId="{4195A7C0-14F6-43FF-B031-E937BA4C1754}" type="presParOf" srcId="{91AD6F3E-4042-456F-9CC7-182C3D6516BB}" destId="{0D4A5D23-DC29-4AC2-9EDE-17DFE68BA277}" srcOrd="0" destOrd="0" presId="urn:microsoft.com/office/officeart/2008/layout/HorizontalMultiLevelHierarchy"/>
    <dgm:cxn modelId="{D6D8A3CF-A1FD-48CD-9B23-BBBBBD53D79C}" type="presParOf" srcId="{0D4A5D23-DC29-4AC2-9EDE-17DFE68BA277}" destId="{82A0217D-2D60-4DEF-A45C-1326EF377071}" srcOrd="0" destOrd="0" presId="urn:microsoft.com/office/officeart/2008/layout/HorizontalMultiLevelHierarchy"/>
    <dgm:cxn modelId="{5EF5C9C5-FC20-4E11-858C-35D9E7739B67}" type="presParOf" srcId="{0D4A5D23-DC29-4AC2-9EDE-17DFE68BA277}" destId="{8C387A13-9A6A-455D-984E-276501E19F47}" srcOrd="1" destOrd="0" presId="urn:microsoft.com/office/officeart/2008/layout/HorizontalMultiLevelHierarchy"/>
    <dgm:cxn modelId="{6D986D6B-AF1B-4A5E-BF6C-6B818E62F9EB}" type="presParOf" srcId="{8C387A13-9A6A-455D-984E-276501E19F47}" destId="{21404A81-04EF-401F-9828-A55555C012D3}" srcOrd="0" destOrd="0" presId="urn:microsoft.com/office/officeart/2008/layout/HorizontalMultiLevelHierarchy"/>
    <dgm:cxn modelId="{BBF30B2F-75D2-4780-9DBE-BC5E7A5EE518}" type="presParOf" srcId="{21404A81-04EF-401F-9828-A55555C012D3}" destId="{BD4695DB-6F70-43BE-BDCE-2E330510CE9A}" srcOrd="0" destOrd="0" presId="urn:microsoft.com/office/officeart/2008/layout/HorizontalMultiLevelHierarchy"/>
    <dgm:cxn modelId="{F15DD5F5-FEB6-4013-9587-89866A548C98}" type="presParOf" srcId="{8C387A13-9A6A-455D-984E-276501E19F47}" destId="{23AEB53E-7F58-4D1A-B580-A895D839E423}" srcOrd="1" destOrd="0" presId="urn:microsoft.com/office/officeart/2008/layout/HorizontalMultiLevelHierarchy"/>
    <dgm:cxn modelId="{C310C440-6D03-46C9-909D-9FE6D959B2DA}" type="presParOf" srcId="{23AEB53E-7F58-4D1A-B580-A895D839E423}" destId="{E2492CF5-93A4-45ED-AAB9-60E4E9086403}" srcOrd="0" destOrd="0" presId="urn:microsoft.com/office/officeart/2008/layout/HorizontalMultiLevelHierarchy"/>
    <dgm:cxn modelId="{62B17C06-D5B1-4466-9235-CC159311FEF0}" type="presParOf" srcId="{23AEB53E-7F58-4D1A-B580-A895D839E423}" destId="{26D2C9DB-8CF7-4EAE-93F4-DE038D3CD070}" srcOrd="1" destOrd="0" presId="urn:microsoft.com/office/officeart/2008/layout/HorizontalMultiLevelHierarchy"/>
    <dgm:cxn modelId="{6151BD58-146F-4763-8850-236137686738}" type="presParOf" srcId="{8C387A13-9A6A-455D-984E-276501E19F47}" destId="{5002C85B-CD97-4A2D-A2FF-BBB900349B7E}" srcOrd="2" destOrd="0" presId="urn:microsoft.com/office/officeart/2008/layout/HorizontalMultiLevelHierarchy"/>
    <dgm:cxn modelId="{259F8493-3960-4199-A7A9-1FA6393054CD}" type="presParOf" srcId="{5002C85B-CD97-4A2D-A2FF-BBB900349B7E}" destId="{1D05FA86-85D0-4CE1-8841-1C462EC3DE5C}" srcOrd="0" destOrd="0" presId="urn:microsoft.com/office/officeart/2008/layout/HorizontalMultiLevelHierarchy"/>
    <dgm:cxn modelId="{37F4E86F-FFDD-482A-9664-9B7669F77B58}" type="presParOf" srcId="{8C387A13-9A6A-455D-984E-276501E19F47}" destId="{2DB6E5B8-9A2C-49E7-8EB3-FC9F77813BF6}" srcOrd="3" destOrd="0" presId="urn:microsoft.com/office/officeart/2008/layout/HorizontalMultiLevelHierarchy"/>
    <dgm:cxn modelId="{283081E3-FD6A-4FD3-ABA4-EBDC283F0C11}" type="presParOf" srcId="{2DB6E5B8-9A2C-49E7-8EB3-FC9F77813BF6}" destId="{0E8A224F-686F-4D3A-A35B-37D48D2292C8}" srcOrd="0" destOrd="0" presId="urn:microsoft.com/office/officeart/2008/layout/HorizontalMultiLevelHierarchy"/>
    <dgm:cxn modelId="{171B6EA1-284A-4F4C-BF00-A694E11A4293}" type="presParOf" srcId="{2DB6E5B8-9A2C-49E7-8EB3-FC9F77813BF6}" destId="{C92D2A37-DB1D-404F-B747-E5008FA8A740}" srcOrd="1" destOrd="0" presId="urn:microsoft.com/office/officeart/2008/layout/HorizontalMultiLevelHierarchy"/>
    <dgm:cxn modelId="{83572B4F-4016-44CC-87D0-3A0A3B4C8C5D}" type="presParOf" srcId="{8C387A13-9A6A-455D-984E-276501E19F47}" destId="{91C98B16-F4D2-45B5-9FA5-49AD01BA2089}" srcOrd="4" destOrd="0" presId="urn:microsoft.com/office/officeart/2008/layout/HorizontalMultiLevelHierarchy"/>
    <dgm:cxn modelId="{9B756227-A9C8-4ED4-8AC5-7058876F8DBF}" type="presParOf" srcId="{91C98B16-F4D2-45B5-9FA5-49AD01BA2089}" destId="{3DDABB1E-5EDF-4F85-988E-F3D6736A7548}" srcOrd="0" destOrd="0" presId="urn:microsoft.com/office/officeart/2008/layout/HorizontalMultiLevelHierarchy"/>
    <dgm:cxn modelId="{4A8986E0-6D01-41CB-98A4-B787423A67A6}" type="presParOf" srcId="{8C387A13-9A6A-455D-984E-276501E19F47}" destId="{D4AB5812-1E28-4621-BABD-4A7FDBA462F6}" srcOrd="5" destOrd="0" presId="urn:microsoft.com/office/officeart/2008/layout/HorizontalMultiLevelHierarchy"/>
    <dgm:cxn modelId="{40805142-8248-49C4-BD94-9072A4018520}" type="presParOf" srcId="{D4AB5812-1E28-4621-BABD-4A7FDBA462F6}" destId="{CD7C6AF6-3D60-40FC-930B-BFF47BE36192}" srcOrd="0" destOrd="0" presId="urn:microsoft.com/office/officeart/2008/layout/HorizontalMultiLevelHierarchy"/>
    <dgm:cxn modelId="{B69AC849-4401-458F-A464-42F9F3D97A94}" type="presParOf" srcId="{D4AB5812-1E28-4621-BABD-4A7FDBA462F6}" destId="{CC6983F7-CF13-4172-ADE4-B98721F1D0D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3E0F72-FBCE-4FF1-8668-A01A14A0A72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18B4A18-CFDF-4681-925B-51A9DD2A7279}" type="pres">
      <dgm:prSet presAssocID="{0D3E0F72-FBCE-4FF1-8668-A01A14A0A72F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2EE4A176-F428-47D2-BA03-8A62EB7B3650}" type="presOf" srcId="{0D3E0F72-FBCE-4FF1-8668-A01A14A0A72F}" destId="{018B4A18-CFDF-4681-925B-51A9DD2A7279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BC62FC-52EB-4CB6-86AA-CFE6A78A6F82}" type="doc">
      <dgm:prSet loTypeId="urn:microsoft.com/office/officeart/2005/8/layout/gear1" loCatId="process" qsTypeId="urn:microsoft.com/office/officeart/2005/8/quickstyle/simple1" qsCatId="simple" csTypeId="urn:microsoft.com/office/officeart/2005/8/colors/colorful1#1" csCatId="colorful" phldr="1"/>
      <dgm:spPr/>
    </dgm:pt>
    <dgm:pt modelId="{A21E75E7-9FC9-441A-8F54-F497F599904C}">
      <dgm:prSet phldrT="[Текст]"/>
      <dgm:spPr/>
      <dgm:t>
        <a:bodyPr/>
        <a:lstStyle/>
        <a:p>
          <a:r>
            <a:rPr lang="ru-RU" dirty="0" smtClean="0"/>
            <a:t>Не имеют-</a:t>
          </a:r>
        </a:p>
        <a:p>
          <a:r>
            <a:rPr lang="ru-RU" dirty="0" smtClean="0"/>
            <a:t>37%</a:t>
          </a:r>
        </a:p>
        <a:p>
          <a:r>
            <a:rPr lang="ru-RU" dirty="0" smtClean="0"/>
            <a:t>(43 </a:t>
          </a:r>
          <a:r>
            <a:rPr lang="ru-RU" dirty="0" err="1" smtClean="0"/>
            <a:t>уч</a:t>
          </a:r>
          <a:r>
            <a:rPr lang="ru-RU" dirty="0" smtClean="0"/>
            <a:t>.)</a:t>
          </a:r>
          <a:endParaRPr lang="ru-RU" dirty="0"/>
        </a:p>
      </dgm:t>
    </dgm:pt>
    <dgm:pt modelId="{2103522D-4CB4-444D-BDA5-1D05C73736A2}" type="parTrans" cxnId="{B287B054-87C1-4102-9689-3520AE3266D7}">
      <dgm:prSet/>
      <dgm:spPr/>
      <dgm:t>
        <a:bodyPr/>
        <a:lstStyle/>
        <a:p>
          <a:endParaRPr lang="ru-RU"/>
        </a:p>
      </dgm:t>
    </dgm:pt>
    <dgm:pt modelId="{EC0AC203-2B5C-4DE8-A3FC-88FB6183EFD8}" type="sibTrans" cxnId="{B287B054-87C1-4102-9689-3520AE3266D7}">
      <dgm:prSet/>
      <dgm:spPr/>
      <dgm:t>
        <a:bodyPr/>
        <a:lstStyle/>
        <a:p>
          <a:endParaRPr lang="ru-RU"/>
        </a:p>
      </dgm:t>
    </dgm:pt>
    <dgm:pt modelId="{0DCBF240-5CB7-4ECE-A7B8-510F88EEFE3F}">
      <dgm:prSet phldrT="[Текст]"/>
      <dgm:spPr/>
      <dgm:t>
        <a:bodyPr/>
        <a:lstStyle/>
        <a:p>
          <a:r>
            <a:rPr lang="ru-RU" dirty="0" smtClean="0"/>
            <a:t>Первая -43%   </a:t>
          </a:r>
          <a:r>
            <a:rPr lang="ru-RU" dirty="0" smtClean="0"/>
            <a:t>(17 </a:t>
          </a:r>
          <a:r>
            <a:rPr lang="ru-RU" dirty="0" smtClean="0"/>
            <a:t>уч.)</a:t>
          </a:r>
          <a:endParaRPr lang="ru-RU" dirty="0"/>
        </a:p>
      </dgm:t>
    </dgm:pt>
    <dgm:pt modelId="{C464000F-8EF6-486E-969E-3E5CA10B62EF}" type="parTrans" cxnId="{6427D509-6589-421B-B965-1EECCF8033A3}">
      <dgm:prSet/>
      <dgm:spPr/>
      <dgm:t>
        <a:bodyPr/>
        <a:lstStyle/>
        <a:p>
          <a:endParaRPr lang="ru-RU"/>
        </a:p>
      </dgm:t>
    </dgm:pt>
    <dgm:pt modelId="{24B320EE-D1E3-4396-929B-62C5F8C8DC55}" type="sibTrans" cxnId="{6427D509-6589-421B-B965-1EECCF8033A3}">
      <dgm:prSet/>
      <dgm:spPr/>
      <dgm:t>
        <a:bodyPr/>
        <a:lstStyle/>
        <a:p>
          <a:endParaRPr lang="ru-RU"/>
        </a:p>
      </dgm:t>
    </dgm:pt>
    <dgm:pt modelId="{A150DE7A-BBA8-46DC-8265-94BD423F595A}">
      <dgm:prSet phldrT="[Текст]" phldr="1"/>
      <dgm:spPr/>
      <dgm:t>
        <a:bodyPr/>
        <a:lstStyle/>
        <a:p>
          <a:endParaRPr lang="ru-RU" dirty="0"/>
        </a:p>
      </dgm:t>
    </dgm:pt>
    <dgm:pt modelId="{E4514EEC-AAAC-43B3-986B-E5B45C8C6437}" type="parTrans" cxnId="{FADF34FF-8C9E-40FE-A18F-492116E28C4D}">
      <dgm:prSet/>
      <dgm:spPr/>
      <dgm:t>
        <a:bodyPr/>
        <a:lstStyle/>
        <a:p>
          <a:endParaRPr lang="ru-RU"/>
        </a:p>
      </dgm:t>
    </dgm:pt>
    <dgm:pt modelId="{3D4AFB5D-715D-4CEF-86A1-E61F6FB9AF2D}" type="sibTrans" cxnId="{FADF34FF-8C9E-40FE-A18F-492116E28C4D}">
      <dgm:prSet/>
      <dgm:spPr/>
      <dgm:t>
        <a:bodyPr/>
        <a:lstStyle/>
        <a:p>
          <a:endParaRPr lang="ru-RU"/>
        </a:p>
      </dgm:t>
    </dgm:pt>
    <dgm:pt modelId="{8BCBD7BA-22CB-471E-94A0-6510B08B1994}">
      <dgm:prSet phldrT="[Текст]"/>
      <dgm:spPr/>
      <dgm:t>
        <a:bodyPr/>
        <a:lstStyle/>
        <a:p>
          <a:r>
            <a:rPr lang="ru-RU" dirty="0" smtClean="0"/>
            <a:t>Высшая-20%</a:t>
          </a:r>
        </a:p>
        <a:p>
          <a:r>
            <a:rPr lang="ru-RU" dirty="0" smtClean="0"/>
            <a:t> (</a:t>
          </a:r>
          <a:r>
            <a:rPr lang="ru-RU" dirty="0" smtClean="0"/>
            <a:t>13 </a:t>
          </a:r>
          <a:r>
            <a:rPr lang="ru-RU" dirty="0" smtClean="0"/>
            <a:t>уч.)</a:t>
          </a:r>
          <a:endParaRPr lang="ru-RU" dirty="0"/>
        </a:p>
      </dgm:t>
    </dgm:pt>
    <dgm:pt modelId="{01E5855C-9BF4-491B-93FE-E42AD62F47CC}" type="parTrans" cxnId="{CF98F1C9-1C76-40F2-A502-90DEDE1D0C98}">
      <dgm:prSet/>
      <dgm:spPr/>
      <dgm:t>
        <a:bodyPr/>
        <a:lstStyle/>
        <a:p>
          <a:endParaRPr lang="ru-RU"/>
        </a:p>
      </dgm:t>
    </dgm:pt>
    <dgm:pt modelId="{7B0AC9D0-7D19-47E8-8EBE-BFD3ED08554A}" type="sibTrans" cxnId="{CF98F1C9-1C76-40F2-A502-90DEDE1D0C98}">
      <dgm:prSet/>
      <dgm:spPr/>
      <dgm:t>
        <a:bodyPr/>
        <a:lstStyle/>
        <a:p>
          <a:endParaRPr lang="ru-RU"/>
        </a:p>
      </dgm:t>
    </dgm:pt>
    <dgm:pt modelId="{25A2E5BC-BB28-4DFD-8E64-8DE1209A409A}" type="pres">
      <dgm:prSet presAssocID="{BBBC62FC-52EB-4CB6-86AA-CFE6A78A6F8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74E345-EB57-4F95-BFCE-6B20271CCC4B}" type="pres">
      <dgm:prSet presAssocID="{A21E75E7-9FC9-441A-8F54-F497F599904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F6736-FC5E-4CA8-8522-A594E7FCE33F}" type="pres">
      <dgm:prSet presAssocID="{A21E75E7-9FC9-441A-8F54-F497F599904C}" presName="gear1srcNode" presStyleLbl="node1" presStyleIdx="0" presStyleCnt="3"/>
      <dgm:spPr/>
      <dgm:t>
        <a:bodyPr/>
        <a:lstStyle/>
        <a:p>
          <a:endParaRPr lang="ru-RU"/>
        </a:p>
      </dgm:t>
    </dgm:pt>
    <dgm:pt modelId="{5927A581-E96C-4C7D-A379-D9CD8F14F2AF}" type="pres">
      <dgm:prSet presAssocID="{A21E75E7-9FC9-441A-8F54-F497F599904C}" presName="gear1dstNode" presStyleLbl="node1" presStyleIdx="0" presStyleCnt="3"/>
      <dgm:spPr/>
      <dgm:t>
        <a:bodyPr/>
        <a:lstStyle/>
        <a:p>
          <a:endParaRPr lang="ru-RU"/>
        </a:p>
      </dgm:t>
    </dgm:pt>
    <dgm:pt modelId="{BFEA5BC2-F21C-4AAF-8BCA-801E616B4751}" type="pres">
      <dgm:prSet presAssocID="{0DCBF240-5CB7-4ECE-A7B8-510F88EEFE3F}" presName="gear2" presStyleLbl="node1" presStyleIdx="1" presStyleCnt="3" custScaleX="127622" custScaleY="122889" custLinFactNeighborX="-13289" custLinFactNeighborY="121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23390-5AE7-4A9E-AA1B-EB0A6084A090}" type="pres">
      <dgm:prSet presAssocID="{0DCBF240-5CB7-4ECE-A7B8-510F88EEFE3F}" presName="gear2srcNode" presStyleLbl="node1" presStyleIdx="1" presStyleCnt="3"/>
      <dgm:spPr/>
      <dgm:t>
        <a:bodyPr/>
        <a:lstStyle/>
        <a:p>
          <a:endParaRPr lang="ru-RU"/>
        </a:p>
      </dgm:t>
    </dgm:pt>
    <dgm:pt modelId="{94BA7440-5DE4-45D9-BC7A-93F0BA25FEB6}" type="pres">
      <dgm:prSet presAssocID="{0DCBF240-5CB7-4ECE-A7B8-510F88EEFE3F}" presName="gear2dstNode" presStyleLbl="node1" presStyleIdx="1" presStyleCnt="3"/>
      <dgm:spPr/>
      <dgm:t>
        <a:bodyPr/>
        <a:lstStyle/>
        <a:p>
          <a:endParaRPr lang="ru-RU"/>
        </a:p>
      </dgm:t>
    </dgm:pt>
    <dgm:pt modelId="{3A5F9A86-A28A-453D-81D8-B957168DFBB4}" type="pres">
      <dgm:prSet presAssocID="{8BCBD7BA-22CB-471E-94A0-6510B08B1994}" presName="gear3" presStyleLbl="node1" presStyleIdx="2" presStyleCnt="3"/>
      <dgm:spPr/>
      <dgm:t>
        <a:bodyPr/>
        <a:lstStyle/>
        <a:p>
          <a:endParaRPr lang="ru-RU"/>
        </a:p>
      </dgm:t>
    </dgm:pt>
    <dgm:pt modelId="{3C5080F8-4A3B-47C6-8C3B-6C52655D0A64}" type="pres">
      <dgm:prSet presAssocID="{8BCBD7BA-22CB-471E-94A0-6510B08B199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FBA44-68E1-4DFC-AEE4-275D500094BC}" type="pres">
      <dgm:prSet presAssocID="{8BCBD7BA-22CB-471E-94A0-6510B08B1994}" presName="gear3srcNode" presStyleLbl="node1" presStyleIdx="2" presStyleCnt="3"/>
      <dgm:spPr/>
      <dgm:t>
        <a:bodyPr/>
        <a:lstStyle/>
        <a:p>
          <a:endParaRPr lang="ru-RU"/>
        </a:p>
      </dgm:t>
    </dgm:pt>
    <dgm:pt modelId="{50C10142-528C-43FD-A7D2-4143F35E379D}" type="pres">
      <dgm:prSet presAssocID="{8BCBD7BA-22CB-471E-94A0-6510B08B1994}" presName="gear3dstNode" presStyleLbl="node1" presStyleIdx="2" presStyleCnt="3"/>
      <dgm:spPr/>
      <dgm:t>
        <a:bodyPr/>
        <a:lstStyle/>
        <a:p>
          <a:endParaRPr lang="ru-RU"/>
        </a:p>
      </dgm:t>
    </dgm:pt>
    <dgm:pt modelId="{0E0B64D2-13B5-42C3-BE14-1327DA4AC961}" type="pres">
      <dgm:prSet presAssocID="{EC0AC203-2B5C-4DE8-A3FC-88FB6183EFD8}" presName="connector1" presStyleLbl="sibTrans2D1" presStyleIdx="0" presStyleCnt="3" custLinFactNeighborX="10642" custLinFactNeighborY="-1272"/>
      <dgm:spPr/>
      <dgm:t>
        <a:bodyPr/>
        <a:lstStyle/>
        <a:p>
          <a:endParaRPr lang="ru-RU"/>
        </a:p>
      </dgm:t>
    </dgm:pt>
    <dgm:pt modelId="{CA4A4A9F-383C-4539-8589-B922CFA72F28}" type="pres">
      <dgm:prSet presAssocID="{24B320EE-D1E3-4396-929B-62C5F8C8DC55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09F45DC9-79AE-452D-9349-942ED081F11A}" type="pres">
      <dgm:prSet presAssocID="{7B0AC9D0-7D19-47E8-8EBE-BFD3ED08554A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283E97F8-900C-47D5-AC62-D0131D0855B4}" type="presOf" srcId="{A21E75E7-9FC9-441A-8F54-F497F599904C}" destId="{5927A581-E96C-4C7D-A379-D9CD8F14F2AF}" srcOrd="2" destOrd="0" presId="urn:microsoft.com/office/officeart/2005/8/layout/gear1"/>
    <dgm:cxn modelId="{51FB824F-61D0-4613-932F-0247A7175FA7}" type="presOf" srcId="{EC0AC203-2B5C-4DE8-A3FC-88FB6183EFD8}" destId="{0E0B64D2-13B5-42C3-BE14-1327DA4AC961}" srcOrd="0" destOrd="0" presId="urn:microsoft.com/office/officeart/2005/8/layout/gear1"/>
    <dgm:cxn modelId="{CF98F1C9-1C76-40F2-A502-90DEDE1D0C98}" srcId="{BBBC62FC-52EB-4CB6-86AA-CFE6A78A6F82}" destId="{8BCBD7BA-22CB-471E-94A0-6510B08B1994}" srcOrd="2" destOrd="0" parTransId="{01E5855C-9BF4-491B-93FE-E42AD62F47CC}" sibTransId="{7B0AC9D0-7D19-47E8-8EBE-BFD3ED08554A}"/>
    <dgm:cxn modelId="{2EC886E7-5343-43E3-826F-5721DCF92C93}" type="presOf" srcId="{7B0AC9D0-7D19-47E8-8EBE-BFD3ED08554A}" destId="{09F45DC9-79AE-452D-9349-942ED081F11A}" srcOrd="0" destOrd="0" presId="urn:microsoft.com/office/officeart/2005/8/layout/gear1"/>
    <dgm:cxn modelId="{4F2D73AF-1FD3-46C5-8209-1765F6085C89}" type="presOf" srcId="{BBBC62FC-52EB-4CB6-86AA-CFE6A78A6F82}" destId="{25A2E5BC-BB28-4DFD-8E64-8DE1209A409A}" srcOrd="0" destOrd="0" presId="urn:microsoft.com/office/officeart/2005/8/layout/gear1"/>
    <dgm:cxn modelId="{B287B054-87C1-4102-9689-3520AE3266D7}" srcId="{BBBC62FC-52EB-4CB6-86AA-CFE6A78A6F82}" destId="{A21E75E7-9FC9-441A-8F54-F497F599904C}" srcOrd="0" destOrd="0" parTransId="{2103522D-4CB4-444D-BDA5-1D05C73736A2}" sibTransId="{EC0AC203-2B5C-4DE8-A3FC-88FB6183EFD8}"/>
    <dgm:cxn modelId="{D5DD1769-6D7C-4504-A39A-3D5B672CAC04}" type="presOf" srcId="{0DCBF240-5CB7-4ECE-A7B8-510F88EEFE3F}" destId="{BFEA5BC2-F21C-4AAF-8BCA-801E616B4751}" srcOrd="0" destOrd="0" presId="urn:microsoft.com/office/officeart/2005/8/layout/gear1"/>
    <dgm:cxn modelId="{6427D509-6589-421B-B965-1EECCF8033A3}" srcId="{BBBC62FC-52EB-4CB6-86AA-CFE6A78A6F82}" destId="{0DCBF240-5CB7-4ECE-A7B8-510F88EEFE3F}" srcOrd="1" destOrd="0" parTransId="{C464000F-8EF6-486E-969E-3E5CA10B62EF}" sibTransId="{24B320EE-D1E3-4396-929B-62C5F8C8DC55}"/>
    <dgm:cxn modelId="{4FAC7871-D77F-4DCC-8C30-C501D1AA920C}" type="presOf" srcId="{8BCBD7BA-22CB-471E-94A0-6510B08B1994}" destId="{50C10142-528C-43FD-A7D2-4143F35E379D}" srcOrd="3" destOrd="0" presId="urn:microsoft.com/office/officeart/2005/8/layout/gear1"/>
    <dgm:cxn modelId="{CF3D540C-557C-4A66-A3FE-B1FAC57551A6}" type="presOf" srcId="{8BCBD7BA-22CB-471E-94A0-6510B08B1994}" destId="{3A5F9A86-A28A-453D-81D8-B957168DFBB4}" srcOrd="0" destOrd="0" presId="urn:microsoft.com/office/officeart/2005/8/layout/gear1"/>
    <dgm:cxn modelId="{5DAAE87B-2C7E-45BB-824C-649D13FF7EED}" type="presOf" srcId="{A21E75E7-9FC9-441A-8F54-F497F599904C}" destId="{5C8F6736-FC5E-4CA8-8522-A594E7FCE33F}" srcOrd="1" destOrd="0" presId="urn:microsoft.com/office/officeart/2005/8/layout/gear1"/>
    <dgm:cxn modelId="{8521FD2D-CDEC-4B67-B6C9-96BFFC2659DD}" type="presOf" srcId="{0DCBF240-5CB7-4ECE-A7B8-510F88EEFE3F}" destId="{94BA7440-5DE4-45D9-BC7A-93F0BA25FEB6}" srcOrd="2" destOrd="0" presId="urn:microsoft.com/office/officeart/2005/8/layout/gear1"/>
    <dgm:cxn modelId="{FADF34FF-8C9E-40FE-A18F-492116E28C4D}" srcId="{BBBC62FC-52EB-4CB6-86AA-CFE6A78A6F82}" destId="{A150DE7A-BBA8-46DC-8265-94BD423F595A}" srcOrd="3" destOrd="0" parTransId="{E4514EEC-AAAC-43B3-986B-E5B45C8C6437}" sibTransId="{3D4AFB5D-715D-4CEF-86A1-E61F6FB9AF2D}"/>
    <dgm:cxn modelId="{E8343E80-B0E6-4E0B-BDAC-8EC259850398}" type="presOf" srcId="{8BCBD7BA-22CB-471E-94A0-6510B08B1994}" destId="{3C5080F8-4A3B-47C6-8C3B-6C52655D0A64}" srcOrd="1" destOrd="0" presId="urn:microsoft.com/office/officeart/2005/8/layout/gear1"/>
    <dgm:cxn modelId="{4FE38976-8CA6-4222-94F7-4F9525B6AC16}" type="presOf" srcId="{8BCBD7BA-22CB-471E-94A0-6510B08B1994}" destId="{20CFBA44-68E1-4DFC-AEE4-275D500094BC}" srcOrd="2" destOrd="0" presId="urn:microsoft.com/office/officeart/2005/8/layout/gear1"/>
    <dgm:cxn modelId="{335A39C4-BFEB-4A33-B9AD-A525B2B15D69}" type="presOf" srcId="{24B320EE-D1E3-4396-929B-62C5F8C8DC55}" destId="{CA4A4A9F-383C-4539-8589-B922CFA72F28}" srcOrd="0" destOrd="0" presId="urn:microsoft.com/office/officeart/2005/8/layout/gear1"/>
    <dgm:cxn modelId="{6D56C792-DBFD-4D24-AE52-4E7D75B2D809}" type="presOf" srcId="{A21E75E7-9FC9-441A-8F54-F497F599904C}" destId="{9174E345-EB57-4F95-BFCE-6B20271CCC4B}" srcOrd="0" destOrd="0" presId="urn:microsoft.com/office/officeart/2005/8/layout/gear1"/>
    <dgm:cxn modelId="{A9CEF9D0-4C4D-4D6E-8B3B-E2B96A52838C}" type="presOf" srcId="{0DCBF240-5CB7-4ECE-A7B8-510F88EEFE3F}" destId="{E7B23390-5AE7-4A9E-AA1B-EB0A6084A090}" srcOrd="1" destOrd="0" presId="urn:microsoft.com/office/officeart/2005/8/layout/gear1"/>
    <dgm:cxn modelId="{61625042-E344-41A6-926C-D7D6D3B9B4EE}" type="presParOf" srcId="{25A2E5BC-BB28-4DFD-8E64-8DE1209A409A}" destId="{9174E345-EB57-4F95-BFCE-6B20271CCC4B}" srcOrd="0" destOrd="0" presId="urn:microsoft.com/office/officeart/2005/8/layout/gear1"/>
    <dgm:cxn modelId="{AFA17F87-BDCD-4253-A03B-1165F385A754}" type="presParOf" srcId="{25A2E5BC-BB28-4DFD-8E64-8DE1209A409A}" destId="{5C8F6736-FC5E-4CA8-8522-A594E7FCE33F}" srcOrd="1" destOrd="0" presId="urn:microsoft.com/office/officeart/2005/8/layout/gear1"/>
    <dgm:cxn modelId="{F42AB437-57CE-4809-8BCA-4E35F1400B63}" type="presParOf" srcId="{25A2E5BC-BB28-4DFD-8E64-8DE1209A409A}" destId="{5927A581-E96C-4C7D-A379-D9CD8F14F2AF}" srcOrd="2" destOrd="0" presId="urn:microsoft.com/office/officeart/2005/8/layout/gear1"/>
    <dgm:cxn modelId="{61CFAE59-CFA2-4466-A944-107433F81779}" type="presParOf" srcId="{25A2E5BC-BB28-4DFD-8E64-8DE1209A409A}" destId="{BFEA5BC2-F21C-4AAF-8BCA-801E616B4751}" srcOrd="3" destOrd="0" presId="urn:microsoft.com/office/officeart/2005/8/layout/gear1"/>
    <dgm:cxn modelId="{F4E83C42-7B7A-4563-96E5-315C9C579EBD}" type="presParOf" srcId="{25A2E5BC-BB28-4DFD-8E64-8DE1209A409A}" destId="{E7B23390-5AE7-4A9E-AA1B-EB0A6084A090}" srcOrd="4" destOrd="0" presId="urn:microsoft.com/office/officeart/2005/8/layout/gear1"/>
    <dgm:cxn modelId="{5404571F-46B0-4485-8E1B-80E5A5C8820F}" type="presParOf" srcId="{25A2E5BC-BB28-4DFD-8E64-8DE1209A409A}" destId="{94BA7440-5DE4-45D9-BC7A-93F0BA25FEB6}" srcOrd="5" destOrd="0" presId="urn:microsoft.com/office/officeart/2005/8/layout/gear1"/>
    <dgm:cxn modelId="{36C54B15-00E3-4876-8629-24B936D37A2A}" type="presParOf" srcId="{25A2E5BC-BB28-4DFD-8E64-8DE1209A409A}" destId="{3A5F9A86-A28A-453D-81D8-B957168DFBB4}" srcOrd="6" destOrd="0" presId="urn:microsoft.com/office/officeart/2005/8/layout/gear1"/>
    <dgm:cxn modelId="{C60C5109-C359-431C-B629-1F1F04657442}" type="presParOf" srcId="{25A2E5BC-BB28-4DFD-8E64-8DE1209A409A}" destId="{3C5080F8-4A3B-47C6-8C3B-6C52655D0A64}" srcOrd="7" destOrd="0" presId="urn:microsoft.com/office/officeart/2005/8/layout/gear1"/>
    <dgm:cxn modelId="{665EFD3F-1398-49A7-9EBA-61FA3918AC36}" type="presParOf" srcId="{25A2E5BC-BB28-4DFD-8E64-8DE1209A409A}" destId="{20CFBA44-68E1-4DFC-AEE4-275D500094BC}" srcOrd="8" destOrd="0" presId="urn:microsoft.com/office/officeart/2005/8/layout/gear1"/>
    <dgm:cxn modelId="{EA92807F-438A-45AF-8F88-EB4AE6243A59}" type="presParOf" srcId="{25A2E5BC-BB28-4DFD-8E64-8DE1209A409A}" destId="{50C10142-528C-43FD-A7D2-4143F35E379D}" srcOrd="9" destOrd="0" presId="urn:microsoft.com/office/officeart/2005/8/layout/gear1"/>
    <dgm:cxn modelId="{79627BEF-DCCD-47E2-83E4-C3162E38F83D}" type="presParOf" srcId="{25A2E5BC-BB28-4DFD-8E64-8DE1209A409A}" destId="{0E0B64D2-13B5-42C3-BE14-1327DA4AC961}" srcOrd="10" destOrd="0" presId="urn:microsoft.com/office/officeart/2005/8/layout/gear1"/>
    <dgm:cxn modelId="{7F56808C-942B-4C04-836D-BCD54CE4BC4E}" type="presParOf" srcId="{25A2E5BC-BB28-4DFD-8E64-8DE1209A409A}" destId="{CA4A4A9F-383C-4539-8589-B922CFA72F28}" srcOrd="11" destOrd="0" presId="urn:microsoft.com/office/officeart/2005/8/layout/gear1"/>
    <dgm:cxn modelId="{DFF37DE3-5614-4E2A-9A5E-476D621CA54E}" type="presParOf" srcId="{25A2E5BC-BB28-4DFD-8E64-8DE1209A409A}" destId="{09F45DC9-79AE-452D-9349-942ED081F11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27A16-44BA-4936-9422-3BF6E6CF2598}">
      <dsp:nvSpPr>
        <dsp:cNvPr id="0" name=""/>
        <dsp:cNvSpPr/>
      </dsp:nvSpPr>
      <dsp:spPr>
        <a:xfrm>
          <a:off x="2741901" y="1602854"/>
          <a:ext cx="2037298" cy="1762345"/>
        </a:xfrm>
        <a:prstGeom prst="hexagon">
          <a:avLst>
            <a:gd name="adj" fmla="val 28570"/>
            <a:gd name="vf" fmla="val 115470"/>
          </a:avLst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Методический совет школы  </a:t>
          </a:r>
          <a:endParaRPr lang="ru-RU" sz="1050" kern="120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3079510" y="1894899"/>
        <a:ext cx="1362080" cy="1178255"/>
      </dsp:txXfrm>
    </dsp:sp>
    <dsp:sp modelId="{01AB8FF0-D382-48C7-9FCE-2D4BD677AF1B}">
      <dsp:nvSpPr>
        <dsp:cNvPr id="0" name=""/>
        <dsp:cNvSpPr/>
      </dsp:nvSpPr>
      <dsp:spPr>
        <a:xfrm>
          <a:off x="4017641" y="759691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8CC5C-20B9-433F-81DA-6E5CE830444B}">
      <dsp:nvSpPr>
        <dsp:cNvPr id="0" name=""/>
        <dsp:cNvSpPr/>
      </dsp:nvSpPr>
      <dsp:spPr>
        <a:xfrm>
          <a:off x="2929566" y="0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4"/>
        </a:solidFill>
        <a:ln w="15875" cap="flat" cmpd="sng" algn="ctr">
          <a:solidFill>
            <a:schemeClr val="accent4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FF000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гуманитарного цикла </a:t>
          </a:r>
          <a:endParaRPr lang="ru-RU" sz="1050" kern="1200" dirty="0">
            <a:solidFill>
              <a:srgbClr val="FF000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3206246" y="239361"/>
        <a:ext cx="1116191" cy="965636"/>
      </dsp:txXfrm>
    </dsp:sp>
    <dsp:sp modelId="{29CAF6B5-E86F-4DE1-96E4-4BCD114E9382}">
      <dsp:nvSpPr>
        <dsp:cNvPr id="0" name=""/>
        <dsp:cNvSpPr/>
      </dsp:nvSpPr>
      <dsp:spPr>
        <a:xfrm>
          <a:off x="4914735" y="1997854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474DC2-656B-41D1-A18F-6C5312281A08}">
      <dsp:nvSpPr>
        <dsp:cNvPr id="0" name=""/>
        <dsp:cNvSpPr/>
      </dsp:nvSpPr>
      <dsp:spPr>
        <a:xfrm>
          <a:off x="4460738" y="888377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естественного цикла </a:t>
          </a:r>
          <a:endParaRPr lang="ru-RU" sz="1050" kern="120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4737418" y="1127738"/>
        <a:ext cx="1116191" cy="965636"/>
      </dsp:txXfrm>
    </dsp:sp>
    <dsp:sp modelId="{437ACE09-8FCA-46EE-872B-769D760AC8FC}">
      <dsp:nvSpPr>
        <dsp:cNvPr id="0" name=""/>
        <dsp:cNvSpPr/>
      </dsp:nvSpPr>
      <dsp:spPr>
        <a:xfrm>
          <a:off x="4291556" y="3395508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B79C33-1369-4FAC-9A43-BF1ABD0825AF}">
      <dsp:nvSpPr>
        <dsp:cNvPr id="0" name=""/>
        <dsp:cNvSpPr/>
      </dsp:nvSpPr>
      <dsp:spPr>
        <a:xfrm>
          <a:off x="4460738" y="2634823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эстетического цикла</a:t>
          </a:r>
          <a:endParaRPr lang="ru-RU" sz="1050" kern="120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4737418" y="2874184"/>
        <a:ext cx="1116191" cy="965636"/>
      </dsp:txXfrm>
    </dsp:sp>
    <dsp:sp modelId="{83648E17-8F46-4F73-967C-D6E8CA15658F}">
      <dsp:nvSpPr>
        <dsp:cNvPr id="0" name=""/>
        <dsp:cNvSpPr/>
      </dsp:nvSpPr>
      <dsp:spPr>
        <a:xfrm>
          <a:off x="2745692" y="3540590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3E517-3655-45D1-8237-F0481B724B6A}">
      <dsp:nvSpPr>
        <dsp:cNvPr id="0" name=""/>
        <dsp:cNvSpPr/>
      </dsp:nvSpPr>
      <dsp:spPr>
        <a:xfrm>
          <a:off x="2929566" y="3524193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начальных классов </a:t>
          </a:r>
          <a:endParaRPr lang="ru-RU" sz="1050" kern="120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3206246" y="3763554"/>
        <a:ext cx="1116191" cy="965636"/>
      </dsp:txXfrm>
    </dsp:sp>
    <dsp:sp modelId="{0248C8E9-241B-43CD-A330-83645DAC1D9C}">
      <dsp:nvSpPr>
        <dsp:cNvPr id="0" name=""/>
        <dsp:cNvSpPr/>
      </dsp:nvSpPr>
      <dsp:spPr>
        <a:xfrm>
          <a:off x="1833908" y="2302923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177A1-FE0E-4531-B55D-21139E069175}">
      <dsp:nvSpPr>
        <dsp:cNvPr id="0" name=""/>
        <dsp:cNvSpPr/>
      </dsp:nvSpPr>
      <dsp:spPr>
        <a:xfrm>
          <a:off x="1391285" y="2635816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accent2">
                  <a:lumMod val="5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чеченского языка </a:t>
          </a:r>
          <a:endParaRPr lang="ru-RU" sz="1050" kern="1200" dirty="0">
            <a:solidFill>
              <a:schemeClr val="accent2">
                <a:lumMod val="5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1667965" y="2875177"/>
        <a:ext cx="1116191" cy="965636"/>
      </dsp:txXfrm>
    </dsp:sp>
    <dsp:sp modelId="{A78538C2-1A3A-430C-AFB1-FB5B70C00BCB}">
      <dsp:nvSpPr>
        <dsp:cNvPr id="0" name=""/>
        <dsp:cNvSpPr/>
      </dsp:nvSpPr>
      <dsp:spPr>
        <a:xfrm>
          <a:off x="1391285" y="886389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 классных руководителей </a:t>
          </a:r>
          <a:endParaRPr lang="ru-RU" sz="1050" kern="120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1667965" y="1125750"/>
        <a:ext cx="1116191" cy="965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0619B-7AB5-441E-957F-557962374600}">
      <dsp:nvSpPr>
        <dsp:cNvPr id="0" name=""/>
        <dsp:cNvSpPr/>
      </dsp:nvSpPr>
      <dsp:spPr>
        <a:xfrm>
          <a:off x="418" y="1051"/>
          <a:ext cx="7127955" cy="1323146"/>
        </a:xfrm>
        <a:prstGeom prst="roundRect">
          <a:avLst>
            <a:gd name="adj" fmla="val 10000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«Формирование ключевых компетентностей обучающихся в условиях современной образовательный среды для успешной сдачи ГИА»</a:t>
          </a:r>
          <a:endParaRPr lang="ru-RU" sz="2400" kern="1200" dirty="0"/>
        </a:p>
      </dsp:txBody>
      <dsp:txXfrm>
        <a:off x="39172" y="39805"/>
        <a:ext cx="7050447" cy="1245638"/>
      </dsp:txXfrm>
    </dsp:sp>
    <dsp:sp modelId="{20FBC917-FA38-420E-BAE5-068374494247}">
      <dsp:nvSpPr>
        <dsp:cNvPr id="0" name=""/>
        <dsp:cNvSpPr/>
      </dsp:nvSpPr>
      <dsp:spPr>
        <a:xfrm>
          <a:off x="39143" y="1477226"/>
          <a:ext cx="1838833" cy="1122068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методы работы по ликвидации пробелов в знаниях учащихся;</a:t>
          </a:r>
          <a:endParaRPr lang="ru-RU" sz="900" kern="1200" dirty="0"/>
        </a:p>
      </dsp:txBody>
      <dsp:txXfrm>
        <a:off x="72007" y="1510090"/>
        <a:ext cx="1773105" cy="1056340"/>
      </dsp:txXfrm>
    </dsp:sp>
    <dsp:sp modelId="{774B0482-24C9-463C-BE48-F09E310DFAD9}">
      <dsp:nvSpPr>
        <dsp:cNvPr id="0" name=""/>
        <dsp:cNvSpPr/>
      </dsp:nvSpPr>
      <dsp:spPr>
        <a:xfrm>
          <a:off x="1100528" y="2688045"/>
          <a:ext cx="1499405" cy="132314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формы и методы  промежуточного и итогового контроля;</a:t>
          </a:r>
          <a:endParaRPr lang="ru-RU" sz="900" kern="1200" dirty="0"/>
        </a:p>
      </dsp:txBody>
      <dsp:txXfrm>
        <a:off x="1139282" y="2726799"/>
        <a:ext cx="1421897" cy="1245638"/>
      </dsp:txXfrm>
    </dsp:sp>
    <dsp:sp modelId="{67F666AC-5FEC-453D-9517-F3A2E836FC9D}">
      <dsp:nvSpPr>
        <dsp:cNvPr id="0" name=""/>
        <dsp:cNvSpPr/>
      </dsp:nvSpPr>
      <dsp:spPr>
        <a:xfrm>
          <a:off x="2908665" y="2688045"/>
          <a:ext cx="1410237" cy="132314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отчеты учителей по темам самообразования;</a:t>
          </a:r>
          <a:endParaRPr lang="ru-RU" sz="900" kern="1200" dirty="0"/>
        </a:p>
      </dsp:txBody>
      <dsp:txXfrm>
        <a:off x="2947419" y="2726799"/>
        <a:ext cx="1332729" cy="1245638"/>
      </dsp:txXfrm>
    </dsp:sp>
    <dsp:sp modelId="{6BCCC481-D972-478E-9CA5-AB656FDDDC37}">
      <dsp:nvSpPr>
        <dsp:cNvPr id="0" name=""/>
        <dsp:cNvSpPr/>
      </dsp:nvSpPr>
      <dsp:spPr>
        <a:xfrm>
          <a:off x="2456625" y="1477226"/>
          <a:ext cx="1413435" cy="1122068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новые технологии и проблемы их внедрения в практику.</a:t>
          </a:r>
          <a:endParaRPr lang="ru-RU" sz="900" kern="1200" dirty="0"/>
        </a:p>
      </dsp:txBody>
      <dsp:txXfrm>
        <a:off x="2489489" y="1510090"/>
        <a:ext cx="1347707" cy="1056340"/>
      </dsp:txXfrm>
    </dsp:sp>
    <dsp:sp modelId="{416B825E-8D9B-4CE9-A538-F6E2714D94FE}">
      <dsp:nvSpPr>
        <dsp:cNvPr id="0" name=""/>
        <dsp:cNvSpPr/>
      </dsp:nvSpPr>
      <dsp:spPr>
        <a:xfrm>
          <a:off x="4577600" y="2709301"/>
          <a:ext cx="1529046" cy="132314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итоговая аттестация учащихся.</a:t>
          </a:r>
          <a:endParaRPr lang="ru-RU" sz="900" kern="1200" dirty="0"/>
        </a:p>
      </dsp:txBody>
      <dsp:txXfrm>
        <a:off x="4616354" y="2748055"/>
        <a:ext cx="1451538" cy="1245638"/>
      </dsp:txXfrm>
    </dsp:sp>
    <dsp:sp modelId="{9C539093-B129-43E1-93B8-6869CFC0D3F6}">
      <dsp:nvSpPr>
        <dsp:cNvPr id="0" name=""/>
        <dsp:cNvSpPr/>
      </dsp:nvSpPr>
      <dsp:spPr>
        <a:xfrm>
          <a:off x="4218362" y="1481374"/>
          <a:ext cx="1288533" cy="1106600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работа с одаренными детьми;</a:t>
          </a:r>
          <a:endParaRPr lang="ru-RU" sz="900" kern="1200" dirty="0"/>
        </a:p>
      </dsp:txBody>
      <dsp:txXfrm>
        <a:off x="4250773" y="1513785"/>
        <a:ext cx="1223711" cy="1041778"/>
      </dsp:txXfrm>
    </dsp:sp>
    <dsp:sp modelId="{16200940-72B3-4674-BB7B-41C98F1AEA0B}">
      <dsp:nvSpPr>
        <dsp:cNvPr id="0" name=""/>
        <dsp:cNvSpPr/>
      </dsp:nvSpPr>
      <dsp:spPr>
        <a:xfrm>
          <a:off x="5708628" y="1481374"/>
          <a:ext cx="1211651" cy="1158970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методы работы с учащимися, имеющими повышенную мотивацию к учебно-познавательной деятельности;</a:t>
          </a:r>
          <a:endParaRPr lang="ru-RU" sz="900" kern="1200" dirty="0"/>
        </a:p>
      </dsp:txBody>
      <dsp:txXfrm>
        <a:off x="5742573" y="1515319"/>
        <a:ext cx="1143761" cy="1091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98B16-F4D2-45B5-9FA5-49AD01BA2089}">
      <dsp:nvSpPr>
        <dsp:cNvPr id="0" name=""/>
        <dsp:cNvSpPr/>
      </dsp:nvSpPr>
      <dsp:spPr>
        <a:xfrm>
          <a:off x="2435212" y="2376264"/>
          <a:ext cx="592355" cy="1128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77" y="0"/>
              </a:lnTo>
              <a:lnTo>
                <a:pt x="296177" y="1128725"/>
              </a:lnTo>
              <a:lnTo>
                <a:pt x="592355" y="11287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699521" y="2908758"/>
        <a:ext cx="63735" cy="63735"/>
      </dsp:txXfrm>
    </dsp:sp>
    <dsp:sp modelId="{5002C85B-CD97-4A2D-A2FF-BBB900349B7E}">
      <dsp:nvSpPr>
        <dsp:cNvPr id="0" name=""/>
        <dsp:cNvSpPr/>
      </dsp:nvSpPr>
      <dsp:spPr>
        <a:xfrm>
          <a:off x="2435212" y="2330544"/>
          <a:ext cx="5923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2355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716581" y="2361455"/>
        <a:ext cx="29617" cy="29617"/>
      </dsp:txXfrm>
    </dsp:sp>
    <dsp:sp modelId="{21404A81-04EF-401F-9828-A55555C012D3}">
      <dsp:nvSpPr>
        <dsp:cNvPr id="0" name=""/>
        <dsp:cNvSpPr/>
      </dsp:nvSpPr>
      <dsp:spPr>
        <a:xfrm>
          <a:off x="2435212" y="1247538"/>
          <a:ext cx="592355" cy="1128725"/>
        </a:xfrm>
        <a:custGeom>
          <a:avLst/>
          <a:gdLst/>
          <a:ahLst/>
          <a:cxnLst/>
          <a:rect l="0" t="0" r="0" b="0"/>
          <a:pathLst>
            <a:path>
              <a:moveTo>
                <a:pt x="0" y="1128725"/>
              </a:moveTo>
              <a:lnTo>
                <a:pt x="296177" y="1128725"/>
              </a:lnTo>
              <a:lnTo>
                <a:pt x="296177" y="0"/>
              </a:lnTo>
              <a:lnTo>
                <a:pt x="59235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699521" y="1780033"/>
        <a:ext cx="63735" cy="63735"/>
      </dsp:txXfrm>
    </dsp:sp>
    <dsp:sp modelId="{82A0217D-2D60-4DEF-A45C-1326EF377071}">
      <dsp:nvSpPr>
        <dsp:cNvPr id="0" name=""/>
        <dsp:cNvSpPr/>
      </dsp:nvSpPr>
      <dsp:spPr>
        <a:xfrm rot="16200000">
          <a:off x="-392541" y="1924773"/>
          <a:ext cx="4752528" cy="90298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МБОУ «Верхне-</a:t>
          </a:r>
          <a:r>
            <a:rPr lang="ru-RU" sz="2400" kern="1200" dirty="0" err="1" smtClean="0"/>
            <a:t>Нойберская</a:t>
          </a:r>
          <a:r>
            <a:rPr lang="ru-RU" sz="2400" kern="1200" dirty="0" smtClean="0"/>
            <a:t>  сельского </a:t>
          </a:r>
          <a:r>
            <a:rPr lang="ru-RU" sz="2400" kern="1200" dirty="0" err="1" smtClean="0"/>
            <a:t>поселенияСШ</a:t>
          </a:r>
          <a:r>
            <a:rPr lang="ru-RU" sz="2400" kern="1200" dirty="0" smtClean="0"/>
            <a:t> № 1 »</a:t>
          </a:r>
          <a:endParaRPr lang="ru-RU" sz="2400" kern="1200" dirty="0"/>
        </a:p>
      </dsp:txBody>
      <dsp:txXfrm>
        <a:off x="-392541" y="1924773"/>
        <a:ext cx="4752528" cy="902980"/>
      </dsp:txXfrm>
    </dsp:sp>
    <dsp:sp modelId="{E2492CF5-93A4-45ED-AAB9-60E4E9086403}">
      <dsp:nvSpPr>
        <dsp:cNvPr id="0" name=""/>
        <dsp:cNvSpPr/>
      </dsp:nvSpPr>
      <dsp:spPr>
        <a:xfrm>
          <a:off x="3027567" y="796048"/>
          <a:ext cx="2961775" cy="902980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высшее образование  –</a:t>
          </a:r>
          <a:r>
            <a:rPr lang="ru-RU" sz="2400" kern="1200" dirty="0" smtClean="0"/>
            <a:t>48,</a:t>
          </a:r>
          <a:endParaRPr lang="ru-RU" sz="2400" kern="1200" dirty="0"/>
        </a:p>
      </dsp:txBody>
      <dsp:txXfrm>
        <a:off x="3027567" y="796048"/>
        <a:ext cx="2961775" cy="902980"/>
      </dsp:txXfrm>
    </dsp:sp>
    <dsp:sp modelId="{0E8A224F-686F-4D3A-A35B-37D48D2292C8}">
      <dsp:nvSpPr>
        <dsp:cNvPr id="0" name=""/>
        <dsp:cNvSpPr/>
      </dsp:nvSpPr>
      <dsp:spPr>
        <a:xfrm>
          <a:off x="3027567" y="1924773"/>
          <a:ext cx="2961775" cy="902980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н/среднее специальное – 2,</a:t>
          </a:r>
          <a:endParaRPr lang="ru-RU" sz="2400" kern="1200" dirty="0"/>
        </a:p>
      </dsp:txBody>
      <dsp:txXfrm>
        <a:off x="3027567" y="1924773"/>
        <a:ext cx="2961775" cy="902980"/>
      </dsp:txXfrm>
    </dsp:sp>
    <dsp:sp modelId="{CD7C6AF6-3D60-40FC-930B-BFF47BE36192}">
      <dsp:nvSpPr>
        <dsp:cNvPr id="0" name=""/>
        <dsp:cNvSpPr/>
      </dsp:nvSpPr>
      <dsp:spPr>
        <a:xfrm>
          <a:off x="3027567" y="3053499"/>
          <a:ext cx="2961775" cy="90298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среднее специальное – </a:t>
          </a:r>
          <a:r>
            <a:rPr lang="ru-RU" sz="2400" kern="1200" dirty="0" smtClean="0"/>
            <a:t>26;</a:t>
          </a:r>
          <a:endParaRPr lang="ru-RU" sz="2400" kern="1200" dirty="0"/>
        </a:p>
      </dsp:txBody>
      <dsp:txXfrm>
        <a:off x="3027567" y="3053499"/>
        <a:ext cx="2961775" cy="902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4E345-EB57-4F95-BFCE-6B20271CCC4B}">
      <dsp:nvSpPr>
        <dsp:cNvPr id="0" name=""/>
        <dsp:cNvSpPr/>
      </dsp:nvSpPr>
      <dsp:spPr>
        <a:xfrm>
          <a:off x="2844800" y="1828799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Не имеют-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37%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(43 </a:t>
          </a:r>
          <a:r>
            <a:rPr lang="ru-RU" sz="1700" kern="1200" dirty="0" err="1" smtClean="0"/>
            <a:t>уч</a:t>
          </a:r>
          <a:r>
            <a:rPr lang="ru-RU" sz="1700" kern="1200" dirty="0" smtClean="0"/>
            <a:t>.)</a:t>
          </a:r>
          <a:endParaRPr lang="ru-RU" sz="1700" kern="1200" dirty="0"/>
        </a:p>
      </dsp:txBody>
      <dsp:txXfrm>
        <a:off x="3294175" y="2352384"/>
        <a:ext cx="1336450" cy="1148939"/>
      </dsp:txXfrm>
    </dsp:sp>
    <dsp:sp modelId="{BFEA5BC2-F21C-4AAF-8BCA-801E616B4751}">
      <dsp:nvSpPr>
        <dsp:cNvPr id="0" name=""/>
        <dsp:cNvSpPr/>
      </dsp:nvSpPr>
      <dsp:spPr>
        <a:xfrm>
          <a:off x="1103782" y="1311916"/>
          <a:ext cx="2074623" cy="1997683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Первая -43%   </a:t>
          </a:r>
          <a:r>
            <a:rPr lang="ru-RU" sz="1700" kern="1200" dirty="0" smtClean="0"/>
            <a:t>(17 </a:t>
          </a:r>
          <a:r>
            <a:rPr lang="ru-RU" sz="1700" kern="1200" dirty="0" smtClean="0"/>
            <a:t>уч.)</a:t>
          </a:r>
          <a:endParaRPr lang="ru-RU" sz="1700" kern="1200" dirty="0"/>
        </a:p>
      </dsp:txBody>
      <dsp:txXfrm>
        <a:off x="1617889" y="1817878"/>
        <a:ext cx="1046409" cy="985759"/>
      </dsp:txXfrm>
    </dsp:sp>
    <dsp:sp modelId="{3A5F9A86-A28A-453D-81D8-B957168DFBB4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Высшая-20%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(</a:t>
          </a:r>
          <a:r>
            <a:rPr lang="ru-RU" sz="1700" kern="1200" dirty="0" smtClean="0"/>
            <a:t>13 </a:t>
          </a:r>
          <a:r>
            <a:rPr lang="ru-RU" sz="1700" kern="1200" dirty="0" smtClean="0"/>
            <a:t>уч.)</a:t>
          </a:r>
          <a:endParaRPr lang="ru-RU" sz="1700" kern="1200" dirty="0"/>
        </a:p>
      </dsp:txBody>
      <dsp:txXfrm rot="-20700000">
        <a:off x="2804160" y="528319"/>
        <a:ext cx="894080" cy="894080"/>
      </dsp:txXfrm>
    </dsp:sp>
    <dsp:sp modelId="{0E0B64D2-13B5-42C3-BE14-1327DA4AC961}">
      <dsp:nvSpPr>
        <dsp:cNvPr id="0" name=""/>
        <dsp:cNvSpPr/>
      </dsp:nvSpPr>
      <dsp:spPr>
        <a:xfrm>
          <a:off x="2975979" y="1455928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A4A9F-383C-4539-8589-B922CFA72F28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45DC9-79AE-452D-9349-942ED081F11A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пн 20.06.16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-770032" y="2362154"/>
            <a:ext cx="7763204" cy="12013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Monotype Corsiva" pitchFamily="66" charset="0"/>
              </a:rPr>
              <a:t>Аналитический  отчет </a:t>
            </a:r>
            <a:r>
              <a:rPr lang="ru-RU" sz="4000" b="1" dirty="0" smtClean="0">
                <a:latin typeface="Monotype Corsiva" pitchFamily="66" charset="0"/>
              </a:rPr>
              <a:t/>
            </a:r>
            <a:br>
              <a:rPr lang="ru-RU" sz="4000" b="1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2015-2016 учебный год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616142" y="2612122"/>
            <a:ext cx="9393558" cy="242849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Monotype Corsiva" pitchFamily="66" charset="0"/>
              </a:rPr>
              <a:t>МБОУ «Верхне-</a:t>
            </a:r>
            <a:r>
              <a:rPr lang="ru-RU" sz="3200" b="1" dirty="0" err="1" smtClean="0">
                <a:latin typeface="Monotype Corsiva" pitchFamily="66" charset="0"/>
              </a:rPr>
              <a:t>Нойберская</a:t>
            </a:r>
            <a:r>
              <a:rPr lang="ru-RU" sz="3200" b="1" dirty="0" smtClean="0">
                <a:latin typeface="Monotype Corsiva" pitchFamily="66" charset="0"/>
              </a:rPr>
              <a:t> СШ №1»</a:t>
            </a:r>
          </a:p>
          <a:p>
            <a:pPr algn="ctr"/>
            <a:r>
              <a:rPr lang="ru-RU" sz="3200" b="1" dirty="0" err="1" smtClean="0">
                <a:latin typeface="Monotype Corsiva" pitchFamily="66" charset="0"/>
              </a:rPr>
              <a:t>Гудермесского</a:t>
            </a:r>
            <a:r>
              <a:rPr lang="ru-RU" sz="3200" b="1" dirty="0" smtClean="0">
                <a:latin typeface="Monotype Corsiva" pitchFamily="66" charset="0"/>
              </a:rPr>
              <a:t> муниципального района</a:t>
            </a:r>
            <a:endParaRPr lang="ru-RU" sz="32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87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373216"/>
            <a:ext cx="7543800" cy="914400"/>
          </a:xfrm>
        </p:spPr>
        <p:txBody>
          <a:bodyPr/>
          <a:lstStyle/>
          <a:p>
            <a:r>
              <a:rPr lang="ru-RU" sz="1800" dirty="0" smtClean="0"/>
              <a:t>Уровень профессионального мастерства педагогов школы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(квалификационная категория)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851994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9140000">
            <a:off x="762932" y="1923787"/>
            <a:ext cx="6376511" cy="108940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итогам анализа выявлено, что наблюдается положительная динамика работы учителей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Гакаевой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Н.М.,Курбановой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Я.Б.,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Хасуевой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З.Х., Джабраиловой  Ф .А., 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Абубакаровой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Ж.Ж.,; 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учителям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Закараевой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А.В.,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Гадукаевой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А.Р.,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Чанкаевой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А.Н. необходимо 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проанализировать методы своей работы,  продумать пути повышения успешности обучения учащихся среднего звена и отчитаться о своих планах на заседании МО учителей русского языка и литературы.</a:t>
            </a:r>
            <a:endParaRPr lang="ru-RU" sz="18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19140000">
            <a:off x="329688" y="1544391"/>
            <a:ext cx="5212080" cy="1089427"/>
          </a:xfrm>
        </p:spPr>
        <p:txBody>
          <a:bodyPr/>
          <a:lstStyle/>
          <a:p>
            <a:r>
              <a:rPr lang="ru-RU" sz="1600" dirty="0"/>
              <a:t>Средний уровень результативности работы  учителей русского языка и литературы по итогам административных работ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 </a:t>
            </a:r>
            <a:r>
              <a:rPr lang="ru-RU" sz="1600" dirty="0"/>
              <a:t>русскому языку (диктант):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351502"/>
              </p:ext>
            </p:extLst>
          </p:nvPr>
        </p:nvGraphicFramePr>
        <p:xfrm>
          <a:off x="4067944" y="3284984"/>
          <a:ext cx="4896544" cy="337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368152"/>
                <a:gridCol w="576064"/>
                <a:gridCol w="593103"/>
                <a:gridCol w="482365"/>
                <a:gridCol w="827688"/>
                <a:gridCol w="68913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 уч-ся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Занимаю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err="1" smtClean="0">
                          <a:latin typeface="Calibri"/>
                          <a:ea typeface="Calibri"/>
                          <a:cs typeface="Times New Roman"/>
                        </a:rPr>
                        <a:t>тся</a:t>
                      </a: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 на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«5 и 4»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На «2»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Calibri"/>
                          <a:ea typeface="Calibri"/>
                          <a:cs typeface="Times New Roman"/>
                        </a:rPr>
                        <a:t>% успешности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Гакаева</a:t>
                      </a:r>
                      <a:r>
                        <a:rPr lang="ru-RU" sz="1100" dirty="0" smtClean="0"/>
                        <a:t> Н.М.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87,5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66,6</a:t>
                      </a:r>
                      <a:endParaRPr lang="ru-RU" sz="1400" dirty="0"/>
                    </a:p>
                  </a:txBody>
                  <a:tcPr/>
                </a:tc>
              </a:tr>
              <a:tr h="36723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Абубакарова</a:t>
                      </a:r>
                      <a:r>
                        <a:rPr lang="ru-RU" sz="1100" dirty="0" smtClean="0"/>
                        <a:t> Ж.Ж.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79,2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Хасуева</a:t>
                      </a:r>
                      <a:r>
                        <a:rPr lang="ru-RU" sz="1100" dirty="0" smtClean="0"/>
                        <a:t> З.Х.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34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73,9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Курбанова Я.Б.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29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88,23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56,86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Закараева</a:t>
                      </a:r>
                      <a:r>
                        <a:rPr lang="ru-RU" sz="1100" dirty="0" smtClean="0"/>
                        <a:t> А.В.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52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54,9</a:t>
                      </a:r>
                      <a:endParaRPr lang="ru-RU" sz="1400" dirty="0"/>
                    </a:p>
                  </a:txBody>
                  <a:tcPr/>
                </a:tc>
              </a:tr>
              <a:tr h="39346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Джабраилова Ф.А.</a:t>
                      </a:r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88,67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45,2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Гадукаева</a:t>
                      </a:r>
                      <a:r>
                        <a:rPr lang="ru-RU" sz="1200" dirty="0" smtClean="0"/>
                        <a:t> А.Р.</a:t>
                      </a:r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93,1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43,1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Чанкаева</a:t>
                      </a:r>
                      <a:r>
                        <a:rPr lang="ru-RU" sz="1200" dirty="0" smtClean="0"/>
                        <a:t> А.Н.</a:t>
                      </a:r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37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97,2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52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917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152385"/>
              </p:ext>
            </p:extLst>
          </p:nvPr>
        </p:nvGraphicFramePr>
        <p:xfrm>
          <a:off x="971600" y="1484784"/>
          <a:ext cx="6912768" cy="4405014"/>
        </p:xfrm>
        <a:graphic>
          <a:graphicData uri="http://schemas.openxmlformats.org/drawingml/2006/table">
            <a:tbl>
              <a:tblPr firstRow="1" firstCol="1" bandRow="1"/>
              <a:tblGrid>
                <a:gridCol w="1610001"/>
                <a:gridCol w="549173"/>
                <a:gridCol w="615348"/>
                <a:gridCol w="663102"/>
                <a:gridCol w="536894"/>
                <a:gridCol w="536894"/>
                <a:gridCol w="536894"/>
                <a:gridCol w="536894"/>
                <a:gridCol w="596246"/>
                <a:gridCol w="731322"/>
              </a:tblGrid>
              <a:tr h="57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Учитель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списку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Писали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Успев.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Качество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знаний </a:t>
                      </a: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5б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5в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5г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Мажидова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З.Э.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Мажидова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З.Э.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6в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6г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203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35,26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8в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94,5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36,36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57,12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10б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79,16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432048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Анализ административной  контрольной работы по  математике.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9140000">
            <a:off x="938972" y="2036997"/>
            <a:ext cx="6291268" cy="1040010"/>
          </a:xfrm>
        </p:spPr>
        <p:txBody>
          <a:bodyPr>
            <a:normAutofit/>
          </a:bodyPr>
          <a:lstStyle/>
          <a:p>
            <a:pPr lvl="0"/>
            <a:r>
              <a:rPr lang="ru-RU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lang="ru-RU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итогам анализа выявлено, что наблюдается положительная динамика работы учителей  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Мусостовой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А.М., 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Муртазовой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Х.Н.,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Мамадиевой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Т.Х.,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Мажидовой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З.Э.</a:t>
            </a:r>
            <a:endParaRPr lang="ru-RU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19140000">
            <a:off x="508735" y="1482406"/>
            <a:ext cx="5453243" cy="1286389"/>
          </a:xfrm>
        </p:spPr>
        <p:txBody>
          <a:bodyPr/>
          <a:lstStyle/>
          <a:p>
            <a:r>
              <a:rPr lang="ru-RU" sz="1600" dirty="0"/>
              <a:t>Средний уровень результативности работы  учителей  </a:t>
            </a:r>
            <a:r>
              <a:rPr lang="ru-RU" sz="1600" dirty="0" smtClean="0"/>
              <a:t> математики   по </a:t>
            </a:r>
            <a:r>
              <a:rPr lang="ru-RU" sz="1600" dirty="0"/>
              <a:t>итогам административных работ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 </a:t>
            </a:r>
            <a:r>
              <a:rPr lang="ru-RU" sz="1600" dirty="0"/>
              <a:t> </a:t>
            </a:r>
            <a:r>
              <a:rPr lang="ru-RU" sz="1600" dirty="0" smtClean="0"/>
              <a:t> математике 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005342"/>
              </p:ext>
            </p:extLst>
          </p:nvPr>
        </p:nvGraphicFramePr>
        <p:xfrm>
          <a:off x="3347864" y="3933056"/>
          <a:ext cx="5472607" cy="2742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81"/>
                <a:gridCol w="1407242"/>
                <a:gridCol w="781801"/>
                <a:gridCol w="786499"/>
                <a:gridCol w="542563"/>
                <a:gridCol w="621326"/>
                <a:gridCol w="864095"/>
              </a:tblGrid>
              <a:tr h="6435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Всего уч-ся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Занимаю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err="1" smtClean="0">
                          <a:latin typeface="Calibri"/>
                          <a:ea typeface="Calibri"/>
                          <a:cs typeface="Times New Roman"/>
                        </a:rPr>
                        <a:t>тся</a:t>
                      </a: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на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«5 и 4»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На «2»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% успешности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Муртазова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Х.Н.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90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48</a:t>
                      </a:r>
                      <a:endParaRPr lang="ru-RU" sz="12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Мусостова</a:t>
                      </a:r>
                      <a:r>
                        <a:rPr lang="ru-RU" sz="1100" dirty="0" smtClean="0"/>
                        <a:t> А.М.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108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52</a:t>
                      </a:r>
                      <a:endParaRPr lang="ru-RU" sz="12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Мамадиева</a:t>
                      </a:r>
                      <a:r>
                        <a:rPr lang="ru-RU" sz="1100" baseline="0" dirty="0" smtClean="0"/>
                        <a:t> Т.Х.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98,7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</a:t>
                      </a:r>
                      <a:endParaRPr lang="ru-RU" sz="12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Мажидова</a:t>
                      </a:r>
                      <a:r>
                        <a:rPr lang="ru-RU" sz="1100" baseline="0" dirty="0" smtClean="0"/>
                        <a:t> З.Э.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      53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95,8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47,2</a:t>
                      </a:r>
                      <a:endParaRPr lang="ru-RU" sz="11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Дакшаева</a:t>
                      </a:r>
                      <a:r>
                        <a:rPr lang="ru-RU" sz="1100" dirty="0" smtClean="0"/>
                        <a:t> Х.Я.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85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42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49,4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291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9140000">
            <a:off x="511661" y="2249885"/>
            <a:ext cx="6185061" cy="910373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итогам анализа выявлено, что наблюдается положительная динамика работы учителей  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Исмаиловой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М.М.,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Темирбаевой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Т.С-Х.,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Альтимировой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 З.А.</a:t>
            </a:r>
            <a:endParaRPr lang="ru-RU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484784"/>
            <a:ext cx="3352800" cy="1252728"/>
          </a:xfrm>
        </p:spPr>
        <p:txBody>
          <a:bodyPr/>
          <a:lstStyle/>
          <a:p>
            <a:r>
              <a:rPr lang="ru-RU" sz="1600" dirty="0"/>
              <a:t>Средний уровень результативности работы  учителей  </a:t>
            </a:r>
            <a:r>
              <a:rPr lang="ru-RU" sz="1600" dirty="0" smtClean="0"/>
              <a:t> чеченского  языка    по </a:t>
            </a:r>
            <a:r>
              <a:rPr lang="ru-RU" sz="1600" dirty="0"/>
              <a:t>итогам административных работ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 </a:t>
            </a:r>
            <a:r>
              <a:rPr lang="ru-RU" sz="1600" dirty="0"/>
              <a:t> </a:t>
            </a:r>
            <a:r>
              <a:rPr lang="ru-RU" sz="1600" dirty="0" smtClean="0"/>
              <a:t> чеченскому  языку 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878348"/>
              </p:ext>
            </p:extLst>
          </p:nvPr>
        </p:nvGraphicFramePr>
        <p:xfrm>
          <a:off x="3995936" y="3140968"/>
          <a:ext cx="4968552" cy="340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512168"/>
                <a:gridCol w="576064"/>
                <a:gridCol w="576064"/>
                <a:gridCol w="504056"/>
                <a:gridCol w="720080"/>
                <a:gridCol w="648072"/>
              </a:tblGrid>
              <a:tr h="6435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 уч-ся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="0" dirty="0" smtClean="0">
                          <a:latin typeface="Calibri"/>
                          <a:ea typeface="Calibri"/>
                          <a:cs typeface="Times New Roman"/>
                        </a:rPr>
                        <a:t>Занимаю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="0" dirty="0" err="1" smtClean="0">
                          <a:latin typeface="Calibri"/>
                          <a:ea typeface="Calibri"/>
                          <a:cs typeface="Times New Roman"/>
                        </a:rPr>
                        <a:t>тся</a:t>
                      </a:r>
                      <a:r>
                        <a:rPr lang="ru-RU" sz="8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на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«5 и 4»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На «2»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Calibri"/>
                          <a:ea typeface="Calibri"/>
                          <a:cs typeface="Times New Roman"/>
                        </a:rPr>
                        <a:t>% успешности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Calibri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Алиева Л.М.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53,4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Темирбаевой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Т.С-Х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55,7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Альтимировой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	 З.А.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dirty="0" smtClean="0"/>
                        <a:t>84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dirty="0" smtClean="0"/>
                        <a:t>46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54,7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Ильясова Э.Х.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98,8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55,3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err="1" smtClean="0"/>
                        <a:t>Товзарова</a:t>
                      </a:r>
                      <a:r>
                        <a:rPr lang="ru-RU" sz="1100" dirty="0" smtClean="0"/>
                        <a:t> А.Р.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58,5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err="1" smtClean="0"/>
                        <a:t>Талаева</a:t>
                      </a:r>
                      <a:r>
                        <a:rPr lang="ru-RU" sz="1100" dirty="0" smtClean="0"/>
                        <a:t> А.Ш.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31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82,4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48,3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Исмаилова</a:t>
                      </a:r>
                      <a:r>
                        <a:rPr lang="ru-RU" sz="1200" b="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М.М</a:t>
                      </a:r>
                      <a:endParaRPr lang="ru-RU" sz="1200" dirty="0" smtClean="0"/>
                    </a:p>
                    <a:p>
                      <a:pPr algn="l"/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72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602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276167"/>
              </p:ext>
            </p:extLst>
          </p:nvPr>
        </p:nvGraphicFramePr>
        <p:xfrm>
          <a:off x="683568" y="620688"/>
          <a:ext cx="7992889" cy="6134316"/>
        </p:xfrm>
        <a:graphic>
          <a:graphicData uri="http://schemas.openxmlformats.org/drawingml/2006/table">
            <a:tbl>
              <a:tblPr firstRow="1" firstCol="1" bandRow="1"/>
              <a:tblGrid>
                <a:gridCol w="985021"/>
                <a:gridCol w="1079533"/>
                <a:gridCol w="894842"/>
                <a:gridCol w="1304114"/>
                <a:gridCol w="928660"/>
                <a:gridCol w="1399493"/>
                <a:gridCol w="1401226"/>
              </a:tblGrid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Класс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</a:t>
                      </a:r>
                      <a:r>
                        <a:rPr lang="ru-RU" sz="9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обуч-ся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«5»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b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«4» и «5»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с одной «3»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% качества знаний за 2015-2016 учебный год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% успеваемости 2015-2016 учебный год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2А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2Б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2В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2Г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2Е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3А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3Б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3В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3Г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4А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4Б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4В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4Г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4Е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6Г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7В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8А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8В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3600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Анализ успеваемости за </a:t>
            </a:r>
            <a:r>
              <a:rPr lang="ru-RU" sz="1200" dirty="0" err="1" smtClean="0">
                <a:solidFill>
                  <a:srgbClr val="002060"/>
                </a:solidFill>
              </a:rPr>
              <a:t>уч</a:t>
            </a:r>
            <a:r>
              <a:rPr lang="ru-RU" sz="1200" dirty="0" smtClean="0">
                <a:solidFill>
                  <a:srgbClr val="002060"/>
                </a:solidFill>
              </a:rPr>
              <a:t>. год по классам среднего звена показывает следующие результаты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8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971600" y="404664"/>
          <a:ext cx="7128792" cy="4424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601705"/>
              </p:ext>
            </p:extLst>
          </p:nvPr>
        </p:nvGraphicFramePr>
        <p:xfrm>
          <a:off x="251520" y="1700808"/>
          <a:ext cx="6984774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7"/>
                <a:gridCol w="864096"/>
                <a:gridCol w="792088"/>
                <a:gridCol w="864096"/>
                <a:gridCol w="792088"/>
                <a:gridCol w="648072"/>
                <a:gridCol w="648072"/>
                <a:gridCol w="15841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Класс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/>
                        <a:t>Кол-во </a:t>
                      </a:r>
                      <a:r>
                        <a:rPr lang="ru-RU" sz="700" dirty="0" err="1" smtClean="0"/>
                        <a:t>обуч-ся</a:t>
                      </a:r>
                      <a:r>
                        <a:rPr lang="ru-RU" sz="700" dirty="0" smtClean="0"/>
                        <a:t> на 1.09.2015г.</a:t>
                      </a:r>
                      <a:endParaRPr lang="ru-RU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Кол-во </a:t>
                      </a:r>
                      <a:r>
                        <a:rPr lang="ru-RU" sz="800" dirty="0" err="1" smtClean="0"/>
                        <a:t>обуч-ся</a:t>
                      </a:r>
                      <a:r>
                        <a:rPr lang="ru-RU" sz="800" dirty="0" smtClean="0"/>
                        <a:t> на  конец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/>
                        <a:t>Зан-ся</a:t>
                      </a:r>
                      <a:r>
                        <a:rPr lang="ru-RU" sz="1050" dirty="0" smtClean="0"/>
                        <a:t> на «5»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/>
                        <a:t>Зан-ся</a:t>
                      </a:r>
                      <a:r>
                        <a:rPr lang="ru-RU" sz="1050" dirty="0" smtClean="0"/>
                        <a:t> на «4»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err="1" smtClean="0"/>
                        <a:t>Успев.%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/>
                        <a:t>Кач.зн</a:t>
                      </a:r>
                      <a:r>
                        <a:rPr lang="ru-RU" sz="1050" dirty="0" smtClean="0"/>
                        <a:t>. %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Кл.руководитель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43,4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Тухашева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С.В.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11 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Магамадова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Р.А.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Эскерханова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Х.С.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179512" y="365760"/>
            <a:ext cx="8856984" cy="5486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200" dirty="0" smtClean="0">
                <a:solidFill>
                  <a:srgbClr val="002060"/>
                </a:solidFill>
              </a:rPr>
              <a:t>Анализ успеваемости за </a:t>
            </a:r>
            <a:r>
              <a:rPr lang="ru-RU" sz="1200" dirty="0" err="1" smtClean="0">
                <a:solidFill>
                  <a:srgbClr val="002060"/>
                </a:solidFill>
              </a:rPr>
              <a:t>уч</a:t>
            </a:r>
            <a:r>
              <a:rPr lang="ru-RU" sz="1200" dirty="0" smtClean="0">
                <a:solidFill>
                  <a:srgbClr val="002060"/>
                </a:solidFill>
              </a:rPr>
              <a:t>. год по классам  старшего  звена показывает следующие результаты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16832"/>
            <a:ext cx="7520940" cy="3579849"/>
          </a:xfrm>
        </p:spPr>
        <p:txBody>
          <a:bodyPr>
            <a:normAutofit fontScale="85000" lnSpcReduction="10000"/>
          </a:bodyPr>
          <a:lstStyle/>
          <a:p>
            <a:pPr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Программы по всем  предметам учебного плана во всех  классах среднего и старшего звена  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2015-2016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учебном году выполнены в полном объеме.</a:t>
            </a:r>
          </a:p>
          <a:p>
            <a:pPr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 течение учебного года  с педагогами,  классными руководителями проводились совещания, на которых осуществлялись анализ успеваемости обучающихся, анализ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ЗУНов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 итогам контроля, анализ выполнения программ, посещаемости обучающихся учебных занятий, анализ выполнения плана по организованному завершению учебного года, подготовки к государственной (итоговой) аттестации обучающихся 9, 11 классов. Проведение совещаний позволило своевременно выявлять возникающие проблемы и осуществлять их коррекцию.</a:t>
            </a:r>
            <a:br>
              <a:rPr lang="ru-RU" sz="1900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Результаты административного контроля за уровнем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ЗУНов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 предметам (срезы, контрольные работы - по четвертям, полугодиям, на конец года ) в 5 -11 классах.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Выводы: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dirty="0"/>
              <a:t>контроль  над ведением документации;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над качеством </a:t>
            </a:r>
            <a:r>
              <a:rPr lang="ru-RU" dirty="0" err="1"/>
              <a:t>ЗУНов</a:t>
            </a:r>
            <a:r>
              <a:rPr lang="ru-RU" dirty="0"/>
              <a:t>;          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над объемом выполнения учебных программ;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над успеваемостью обучающихся в школе;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 над посещаемостью обучающимися учебных занятий;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/>
              <a:t>Основными элементами контроля учебно-воспитательного процесса  в </a:t>
            </a:r>
            <a:r>
              <a:rPr lang="ru-RU" sz="1800" b="1" dirty="0" smtClean="0"/>
              <a:t>2015/2016 </a:t>
            </a:r>
            <a:r>
              <a:rPr lang="ru-RU" sz="1800" b="1" dirty="0"/>
              <a:t>учебном году явились: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6784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классно-обобщающий контроль в 5, 8,9, 11х классах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тематический –контроль календарно-тематического планирования и программ; выполнение программ и минимума контрольных, проверочных и лабораторных работ по всем предметам; организация повторения.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административный контроль за уровнем </a:t>
            </a:r>
            <a:r>
              <a:rPr lang="ru-RU" dirty="0" err="1" smtClean="0"/>
              <a:t>ЗУНов</a:t>
            </a:r>
            <a:r>
              <a:rPr lang="ru-RU" dirty="0" smtClean="0"/>
              <a:t> по предметам (срезы, контрольные работы - по четвертям, полугодиям, на конец года; предварительный контроль (перед экзаменами в выпускных классах),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состояние школьной документации.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Формы контроля, используемые в учебном году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latin typeface="Calibri"/>
                <a:ea typeface="Calibri"/>
                <a:cs typeface="Times New Roman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4563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Повышение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качества образования на основе использования современных образовательных технологий.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Повышение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квалификации, педагогического мастерства учителей.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Применение новых компьютерных технологий в учебном процессе.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Координация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деятельности методических объединений, направленной на развитие методического обеспечения образовательного процесса.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Организация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консультирования педагогических работников по проблемам совершенствования профессионального мастерства, методики проведения различных видов занятий и их учебно-методического и материально-технического обеспечения.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Приоритетные направления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21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289291"/>
              </p:ext>
            </p:extLst>
          </p:nvPr>
        </p:nvGraphicFramePr>
        <p:xfrm>
          <a:off x="822325" y="332656"/>
          <a:ext cx="7521575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02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604323"/>
              </p:ext>
            </p:extLst>
          </p:nvPr>
        </p:nvGraphicFramePr>
        <p:xfrm>
          <a:off x="1259632" y="476672"/>
          <a:ext cx="712879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C00000"/>
                </a:solidFill>
              </a:rPr>
              <a:t>Тема, над которой работает школа: </a:t>
            </a:r>
          </a:p>
        </p:txBody>
      </p:sp>
    </p:spTree>
    <p:extLst>
      <p:ext uri="{BB962C8B-B14F-4D97-AF65-F5344CB8AC3E}">
        <p14:creationId xmlns:p14="http://schemas.microsoft.com/office/powerpoint/2010/main" val="410431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B050"/>
                </a:solidFill>
              </a:rPr>
              <a:t>Анализ </a:t>
            </a:r>
            <a:r>
              <a:rPr lang="ru-RU" b="1" dirty="0">
                <a:solidFill>
                  <a:srgbClr val="00B050"/>
                </a:solidFill>
              </a:rPr>
              <a:t>посещенных уроков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475656" y="404664"/>
            <a:ext cx="3139016" cy="897074"/>
          </a:xfrm>
        </p:spPr>
        <p:txBody>
          <a:bodyPr>
            <a:normAutofit fontScale="55000" lnSpcReduction="20000"/>
          </a:bodyPr>
          <a:lstStyle/>
          <a:p>
            <a:endParaRPr lang="ru-RU" sz="3300" b="1" dirty="0" smtClean="0"/>
          </a:p>
          <a:p>
            <a:r>
              <a:rPr lang="ru-RU" sz="3300" b="1" dirty="0" smtClean="0">
                <a:solidFill>
                  <a:srgbClr val="C00000"/>
                </a:solidFill>
              </a:rPr>
              <a:t>Положительные </a:t>
            </a:r>
            <a:r>
              <a:rPr lang="ru-RU" sz="3300" b="1" dirty="0">
                <a:solidFill>
                  <a:srgbClr val="C00000"/>
                </a:solidFill>
              </a:rPr>
              <a:t>моменты: </a:t>
            </a:r>
            <a:endParaRPr lang="ru-RU" sz="33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Педагоги школы в основном владеют практикой бесконфликтного общения  и создают на уроке доброжелательную и комфортную атмосферу. </a:t>
            </a:r>
          </a:p>
          <a:p>
            <a:pPr lvl="0"/>
            <a:r>
              <a:rPr lang="ru-RU" dirty="0" smtClean="0"/>
              <a:t>Уроки </a:t>
            </a:r>
            <a:r>
              <a:rPr lang="ru-RU" dirty="0"/>
              <a:t>педагогов отличаются структурированность, логичностью, последовательностью каждого этапа занятия.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716016" y="548680"/>
            <a:ext cx="3200400" cy="1124704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ru-RU" sz="4400" dirty="0"/>
              <a:t>Преобладание фронтальных форм работы на уроке.</a:t>
            </a:r>
          </a:p>
          <a:p>
            <a:pPr lvl="0"/>
            <a:r>
              <a:rPr lang="ru-RU" sz="4400" dirty="0"/>
              <a:t>Не учитывают индивидные и личностные особенности обучающихся. </a:t>
            </a:r>
          </a:p>
          <a:p>
            <a:pPr lvl="0"/>
            <a:r>
              <a:rPr lang="ru-RU" sz="4400" dirty="0"/>
              <a:t>Единицы педагогов могут содержательно и глубоко проанализировать собственный урок, отметив его достоинства и недостатки, и отрицательно реагируют на критику в свой адрес.</a:t>
            </a:r>
          </a:p>
          <a:p>
            <a:pPr lvl="0"/>
            <a:r>
              <a:rPr lang="ru-RU" sz="4400" dirty="0"/>
              <a:t>Только 20% педагогов владеют активными методами обучения, способствующими повышению уровня учебной мотивации учеников.</a:t>
            </a:r>
          </a:p>
          <a:p>
            <a:pPr lvl="0"/>
            <a:r>
              <a:rPr lang="ru-RU" sz="4400" dirty="0"/>
              <a:t>Не укладываясь в отведённое для урока время педагоги пренебрегают последним этапом занятия (рефлексией), в связи с чем не получают обратной связи от обучающихся, что не позволяет им иметь объективную картину результатов проведённого занятия.</a:t>
            </a:r>
          </a:p>
          <a:p>
            <a:pPr marL="0" indent="0">
              <a:buNone/>
            </a:pPr>
            <a:r>
              <a:rPr lang="ru-RU" sz="3600" dirty="0"/>
              <a:t> 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88024" y="620688"/>
            <a:ext cx="4572000" cy="111415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SzPct val="60000"/>
            </a:pP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Отрицательные                              моменты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20000"/>
              </a:spcBef>
              <a:buSzPct val="60000"/>
            </a:pPr>
            <a:endParaRPr lang="ru-RU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608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3411800" cy="4405080"/>
          </a:xfrm>
        </p:spPr>
        <p:txBody>
          <a:bodyPr>
            <a:normAutofit fontScale="70000" lnSpcReduction="20000"/>
          </a:bodyPr>
          <a:lstStyle/>
          <a:p>
            <a:r>
              <a:rPr lang="ru-RU" sz="3800" dirty="0">
                <a:solidFill>
                  <a:srgbClr val="7030A0"/>
                </a:solidFill>
              </a:rPr>
              <a:t>Выявленные проблемы: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психологической компетентности педагогов школы.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Неэффективное использование ИКТ на уроке.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педагогами школы на практике современных образовательных технологий.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4716016" y="332656"/>
            <a:ext cx="3184400" cy="4477088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>
                <a:solidFill>
                  <a:srgbClr val="FF0000"/>
                </a:solidFill>
              </a:rPr>
              <a:t>Пути решения выявленных </a:t>
            </a:r>
            <a:r>
              <a:rPr lang="ru-RU" sz="3400" dirty="0" smtClean="0">
                <a:solidFill>
                  <a:srgbClr val="FF0000"/>
                </a:solidFill>
              </a:rPr>
              <a:t>проблем:</a:t>
            </a:r>
            <a:endParaRPr lang="ru-RU" sz="3400" dirty="0">
              <a:solidFill>
                <a:srgbClr val="FF0000"/>
              </a:solidFill>
            </a:endParaRP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Взаимопосещение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уроков, мастер-классы должны стать наиболее востребованными формами повышения квалификации педагогов в рамках деятельности предметных МО.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ответственности руководителей МО.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графика посещения уроков отдельных педагогов.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 предметных кабинетов компьютерной техникой.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340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839129"/>
              </p:ext>
            </p:extLst>
          </p:nvPr>
        </p:nvGraphicFramePr>
        <p:xfrm>
          <a:off x="822325" y="332656"/>
          <a:ext cx="752157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581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1134</TotalTime>
  <Words>1531</Words>
  <Application>Microsoft Office PowerPoint</Application>
  <PresentationFormat>Экран (4:3)</PresentationFormat>
  <Paragraphs>758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Аналитический  отчет  2015-2016 учебный год</vt:lpstr>
      <vt:lpstr>Основными элементами контроля учебно-воспитательного процесса  в 2015/2016 учебном году явились: </vt:lpstr>
      <vt:lpstr>Формы контроля, используемые в учебном году: </vt:lpstr>
      <vt:lpstr>Приоритетные направления: </vt:lpstr>
      <vt:lpstr>Презентация PowerPoint</vt:lpstr>
      <vt:lpstr>Тема, над которой работает школа: </vt:lpstr>
      <vt:lpstr> Анализ посещенных уроков </vt:lpstr>
      <vt:lpstr>Презентация PowerPoint</vt:lpstr>
      <vt:lpstr>Презентация PowerPoint</vt:lpstr>
      <vt:lpstr>Уровень профессионального мастерства педагогов школы  (квалификационная категория)</vt:lpstr>
      <vt:lpstr>Средний уровень результативности работы  учителей русского языка и литературы по итогам административных работ  по русскому языку (диктант): </vt:lpstr>
      <vt:lpstr>       Анализ административной  контрольной работы по  математике. </vt:lpstr>
      <vt:lpstr>Средний уровень результативности работы  учителей   математики   по итогам административных работ  по   математике : </vt:lpstr>
      <vt:lpstr>Средний уровень результативности работы  учителей   чеченского  языка    по итогам административных работ  по   чеченскому  языку : </vt:lpstr>
      <vt:lpstr>Анализ успеваемости за уч. год по классам среднего звена показывает следующие результаты:</vt:lpstr>
      <vt:lpstr>Презентация PowerPoint</vt:lpstr>
      <vt:lpstr>Анализ успеваемости за уч. год по классам  старшего  звена показывает следующие результаты:</vt:lpstr>
      <vt:lpstr>Презентация PowerPoint</vt:lpstr>
      <vt:lpstr> Выводы: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2014-2015 уч.год</dc:title>
  <dc:creator>Жанете</dc:creator>
  <cp:lastModifiedBy>Пользователь</cp:lastModifiedBy>
  <cp:revision>75</cp:revision>
  <dcterms:created xsi:type="dcterms:W3CDTF">2015-05-29T14:12:02Z</dcterms:created>
  <dcterms:modified xsi:type="dcterms:W3CDTF">2016-06-20T09:04:49Z</dcterms:modified>
</cp:coreProperties>
</file>